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3" r:id="rId7"/>
    <p:sldId id="264" r:id="rId8"/>
    <p:sldId id="265" r:id="rId9"/>
    <p:sldId id="266" r:id="rId10"/>
    <p:sldId id="272" r:id="rId11"/>
    <p:sldId id="267" r:id="rId12"/>
    <p:sldId id="269" r:id="rId13"/>
    <p:sldId id="270" r:id="rId14"/>
    <p:sldId id="271" r:id="rId15"/>
    <p:sldId id="273"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135" d="100"/>
          <a:sy n="135" d="100"/>
        </p:scale>
        <p:origin x="-200"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7F447CF-CAE5-4110-9978-14105FFA4FD0}"/>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xmlns="" id="{470C8E72-4675-4423-B13C-A4C1634285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xmlns="" id="{ECE7AA90-93FE-4EC1-93AB-08E15C24EB98}"/>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5" name="Platshållare för sidfot 4">
            <a:extLst>
              <a:ext uri="{FF2B5EF4-FFF2-40B4-BE49-F238E27FC236}">
                <a16:creationId xmlns:a16="http://schemas.microsoft.com/office/drawing/2014/main" xmlns="" id="{4C1CBD37-F1EB-4BCC-ADC1-1E82F24D57B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B78C465C-0A74-4290-AAFC-45772095D012}"/>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11642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8E23870D-938E-4019-AFD4-DF6D2CF200F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xmlns="" id="{13BEB553-7613-4CBC-AEDB-C3654AACBD8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C67A977D-CF33-44B0-855E-B4BE46CDA232}"/>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5" name="Platshållare för sidfot 4">
            <a:extLst>
              <a:ext uri="{FF2B5EF4-FFF2-40B4-BE49-F238E27FC236}">
                <a16:creationId xmlns:a16="http://schemas.microsoft.com/office/drawing/2014/main" xmlns="" id="{4123BB40-52A7-4F63-A651-781C540F3F6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1DF43993-FABD-4D16-8098-4592FA36E9D8}"/>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231043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xmlns="" id="{FB3F4584-F30D-435E-8870-3054B0D11DA2}"/>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xmlns="" id="{7DBDFFD5-B636-4B15-8BA7-99DC4D86BB0A}"/>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BA529B46-709E-4F25-A61F-3614B20674AA}"/>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5" name="Platshållare för sidfot 4">
            <a:extLst>
              <a:ext uri="{FF2B5EF4-FFF2-40B4-BE49-F238E27FC236}">
                <a16:creationId xmlns:a16="http://schemas.microsoft.com/office/drawing/2014/main" xmlns="" id="{2B3211F1-7475-48B7-816E-589525D30DF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FD538B29-9AA3-4376-9A9D-F57E78220246}"/>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13744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0B131675-4D19-4FEA-A2A9-B88A77D4431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xmlns="" id="{9F4420C4-C3FA-4A66-BAEA-F851D3745E5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842C7D85-6E70-44AF-A0E2-ADE438E4CFA4}"/>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5" name="Platshållare för sidfot 4">
            <a:extLst>
              <a:ext uri="{FF2B5EF4-FFF2-40B4-BE49-F238E27FC236}">
                <a16:creationId xmlns:a16="http://schemas.microsoft.com/office/drawing/2014/main" xmlns="" id="{B78A845C-2218-42FF-995A-004058A894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1EB644D2-2938-4072-BB15-C470CF85E5BD}"/>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2711354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03C8D802-ADC6-4FC3-8D93-190CB885F81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xmlns="" id="{AA92E9F8-5C10-492D-85FF-1D2CB1D600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xmlns="" id="{987453E3-6DE3-4174-8135-86CB3B5EED7E}"/>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5" name="Platshållare för sidfot 4">
            <a:extLst>
              <a:ext uri="{FF2B5EF4-FFF2-40B4-BE49-F238E27FC236}">
                <a16:creationId xmlns:a16="http://schemas.microsoft.com/office/drawing/2014/main" xmlns="" id="{F3DFA467-3C2E-4875-B7D4-F2A77970894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xmlns="" id="{4D5E60CC-DEE3-45E9-B27A-9562C165E795}"/>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1588966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BA25FD6-41FD-41FC-B842-6366BF034A3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xmlns="" id="{F5FBAC8B-3806-46F6-903A-3EAF5A9F3A9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xmlns="" id="{B6189420-932C-44EA-AB66-E032AAE5CE3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xmlns="" id="{389DB123-2B4F-4A09-A5F7-40C375EFCAEB}"/>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6" name="Platshållare för sidfot 5">
            <a:extLst>
              <a:ext uri="{FF2B5EF4-FFF2-40B4-BE49-F238E27FC236}">
                <a16:creationId xmlns:a16="http://schemas.microsoft.com/office/drawing/2014/main" xmlns="" id="{A609EFD1-18F7-4184-8B8B-495D277985F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xmlns="" id="{251EBC06-7C91-4CB8-8582-B627F19EC09A}"/>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75300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0318D835-B268-485B-AC41-098D2D09C1E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xmlns="" id="{19071A3E-C337-448C-9179-44A8CA3467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xmlns="" id="{B712EDEB-F5A3-4289-975A-11BEC1DE9A20}"/>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xmlns="" id="{FF125B9E-5341-4F70-AFBF-4EE6DFEFC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xmlns="" id="{4A966495-AEF4-440C-9158-FEDB9F1B9EC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xmlns="" id="{EA164215-CF41-4BAC-8E60-7E723C23E5BB}"/>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8" name="Platshållare för sidfot 7">
            <a:extLst>
              <a:ext uri="{FF2B5EF4-FFF2-40B4-BE49-F238E27FC236}">
                <a16:creationId xmlns:a16="http://schemas.microsoft.com/office/drawing/2014/main" xmlns="" id="{95737209-7C7C-4637-A9A4-1B4FAE259D8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xmlns="" id="{EEAD4AB5-8DCD-449C-837D-740C47A79C8F}"/>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947953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4FBDBEA-B502-4709-BBA4-A9D2CF07A26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xmlns="" id="{6D3B4999-B09D-4B76-914D-F3E1B1F76BB7}"/>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4" name="Platshållare för sidfot 3">
            <a:extLst>
              <a:ext uri="{FF2B5EF4-FFF2-40B4-BE49-F238E27FC236}">
                <a16:creationId xmlns:a16="http://schemas.microsoft.com/office/drawing/2014/main" xmlns="" id="{4C33D6CB-E77B-4AD9-9A3B-D09D5579474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xmlns="" id="{1C36C57C-1518-4BC9-AF60-9B4B2028A3A5}"/>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303887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xmlns="" id="{2A0ACECA-B96F-424A-AAFD-8F97EA83F3BF}"/>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3" name="Platshållare för sidfot 2">
            <a:extLst>
              <a:ext uri="{FF2B5EF4-FFF2-40B4-BE49-F238E27FC236}">
                <a16:creationId xmlns:a16="http://schemas.microsoft.com/office/drawing/2014/main" xmlns="" id="{F5176AD2-8986-432E-93D6-29299889A8F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xmlns="" id="{5924894D-535D-40AF-859C-42444F6DAC61}"/>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398215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355B01A-BF9F-48F0-8EFF-68EA9AF30B5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xmlns="" id="{2ADD25D8-DBB3-40CB-9477-204F538583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xmlns="" id="{CF5B2A20-BE17-4A0A-8536-BDE4A723C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xmlns="" id="{EC99E79B-73E0-43B0-8C33-6AB9EDBF333B}"/>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6" name="Platshållare för sidfot 5">
            <a:extLst>
              <a:ext uri="{FF2B5EF4-FFF2-40B4-BE49-F238E27FC236}">
                <a16:creationId xmlns:a16="http://schemas.microsoft.com/office/drawing/2014/main" xmlns="" id="{34CF67E3-43D5-49D8-A72C-48CAD7D5095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xmlns="" id="{37349633-5BCE-416B-86C0-F706341C1C50}"/>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2479256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E22F486-7A51-4B6A-8880-3BAA04DEAE2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xmlns="" id="{54429080-A812-4624-8AAD-68C9AE41D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xmlns="" id="{1DA367D8-3A8C-45C9-AC57-F68ADA6B8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xmlns="" id="{642CCF17-A940-4466-A7D6-900FD002DCB8}"/>
              </a:ext>
            </a:extLst>
          </p:cNvPr>
          <p:cNvSpPr>
            <a:spLocks noGrp="1"/>
          </p:cNvSpPr>
          <p:nvPr>
            <p:ph type="dt" sz="half" idx="10"/>
          </p:nvPr>
        </p:nvSpPr>
        <p:spPr/>
        <p:txBody>
          <a:bodyPr/>
          <a:lstStyle/>
          <a:p>
            <a:fld id="{81984ADC-D0DE-4E52-8E93-064D2B5B95F7}" type="datetimeFigureOut">
              <a:rPr lang="sv-SE" smtClean="0"/>
              <a:t>20-02-16</a:t>
            </a:fld>
            <a:endParaRPr lang="sv-SE"/>
          </a:p>
        </p:txBody>
      </p:sp>
      <p:sp>
        <p:nvSpPr>
          <p:cNvPr id="6" name="Platshållare för sidfot 5">
            <a:extLst>
              <a:ext uri="{FF2B5EF4-FFF2-40B4-BE49-F238E27FC236}">
                <a16:creationId xmlns:a16="http://schemas.microsoft.com/office/drawing/2014/main" xmlns="" id="{AE1802EF-5EA3-49D5-8716-6BF8483DC66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xmlns="" id="{82CA37B0-6087-401E-A8EC-6C038C42247E}"/>
              </a:ext>
            </a:extLst>
          </p:cNvPr>
          <p:cNvSpPr>
            <a:spLocks noGrp="1"/>
          </p:cNvSpPr>
          <p:nvPr>
            <p:ph type="sldNum" sz="quarter" idx="12"/>
          </p:nvPr>
        </p:nvSpPr>
        <p:spPr/>
        <p:txBody>
          <a:bodyPr/>
          <a:lstStyle/>
          <a:p>
            <a:fld id="{9B944E18-9A51-4439-80A8-EDCA15A77D35}" type="slidenum">
              <a:rPr lang="sv-SE" smtClean="0"/>
              <a:t>‹#›</a:t>
            </a:fld>
            <a:endParaRPr lang="sv-SE"/>
          </a:p>
        </p:txBody>
      </p:sp>
    </p:spTree>
    <p:extLst>
      <p:ext uri="{BB962C8B-B14F-4D97-AF65-F5344CB8AC3E}">
        <p14:creationId xmlns:p14="http://schemas.microsoft.com/office/powerpoint/2010/main" val="31927711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xmlns="" id="{DD2D4AC9-A500-416A-9882-1BE1808E8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xmlns="" id="{6B898596-DD4C-4AFE-9F68-85F9216D09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xmlns="" id="{E76360E2-7718-4F47-B91D-D639A67A4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984ADC-D0DE-4E52-8E93-064D2B5B95F7}" type="datetimeFigureOut">
              <a:rPr lang="sv-SE" smtClean="0"/>
              <a:t>20-02-16</a:t>
            </a:fld>
            <a:endParaRPr lang="sv-SE"/>
          </a:p>
        </p:txBody>
      </p:sp>
      <p:sp>
        <p:nvSpPr>
          <p:cNvPr id="5" name="Platshållare för sidfot 4">
            <a:extLst>
              <a:ext uri="{FF2B5EF4-FFF2-40B4-BE49-F238E27FC236}">
                <a16:creationId xmlns:a16="http://schemas.microsoft.com/office/drawing/2014/main" xmlns="" id="{F499B256-865E-4DB2-9B3E-02EB66F09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xmlns="" id="{0CBB38DB-BC85-4B42-B1BE-421C44CD7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44E18-9A51-4439-80A8-EDCA15A77D35}" type="slidenum">
              <a:rPr lang="sv-SE" smtClean="0"/>
              <a:t>‹#›</a:t>
            </a:fld>
            <a:endParaRPr lang="sv-SE"/>
          </a:p>
        </p:txBody>
      </p:sp>
    </p:spTree>
    <p:extLst>
      <p:ext uri="{BB962C8B-B14F-4D97-AF65-F5344CB8AC3E}">
        <p14:creationId xmlns:p14="http://schemas.microsoft.com/office/powerpoint/2010/main" val="364523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xmlns="" id="{AC5B71F5-054E-4CA3-BB91-4ABBE0FBAF24}"/>
              </a:ext>
            </a:extLst>
          </p:cNvPr>
          <p:cNvSpPr>
            <a:spLocks noGrp="1"/>
          </p:cNvSpPr>
          <p:nvPr>
            <p:ph type="title"/>
          </p:nvPr>
        </p:nvSpPr>
        <p:spPr>
          <a:xfrm>
            <a:off x="838200" y="365126"/>
            <a:ext cx="10515600" cy="315912"/>
          </a:xfrm>
        </p:spPr>
        <p:txBody>
          <a:bodyPr>
            <a:normAutofit fontScale="90000"/>
          </a:bodyPr>
          <a:lstStyle/>
          <a:p>
            <a:endParaRPr lang="sv-SE" dirty="0"/>
          </a:p>
        </p:txBody>
      </p:sp>
      <p:sp>
        <p:nvSpPr>
          <p:cNvPr id="6" name="Platshållare för innehåll 5">
            <a:extLst>
              <a:ext uri="{FF2B5EF4-FFF2-40B4-BE49-F238E27FC236}">
                <a16:creationId xmlns:a16="http://schemas.microsoft.com/office/drawing/2014/main" xmlns="" id="{0E1B2797-48AE-4D80-AD9D-543AA2FAFAE7}"/>
              </a:ext>
            </a:extLst>
          </p:cNvPr>
          <p:cNvSpPr>
            <a:spLocks noGrp="1"/>
          </p:cNvSpPr>
          <p:nvPr>
            <p:ph sz="half" idx="2"/>
          </p:nvPr>
        </p:nvSpPr>
        <p:spPr>
          <a:xfrm>
            <a:off x="6172200" y="1084881"/>
            <a:ext cx="5181600" cy="5092082"/>
          </a:xfrm>
        </p:spPr>
        <p:txBody>
          <a:bodyPr>
            <a:normAutofit/>
          </a:bodyPr>
          <a:lstStyle/>
          <a:p>
            <a:pPr marL="0" indent="0" algn="ctr">
              <a:buNone/>
            </a:pPr>
            <a:r>
              <a:rPr lang="sv-SE" sz="4800" dirty="0"/>
              <a:t>Nordhallands</a:t>
            </a:r>
          </a:p>
          <a:p>
            <a:pPr marL="0" indent="0" algn="ctr">
              <a:buNone/>
            </a:pPr>
            <a:r>
              <a:rPr lang="sv-SE" sz="4800" dirty="0"/>
              <a:t>Filatelistförening</a:t>
            </a:r>
          </a:p>
          <a:p>
            <a:pPr marL="0" indent="0" algn="ctr">
              <a:buNone/>
            </a:pPr>
            <a:r>
              <a:rPr lang="sv-SE" sz="4800" dirty="0"/>
              <a:t>60 år</a:t>
            </a:r>
          </a:p>
          <a:p>
            <a:pPr marL="0" indent="0" algn="ctr">
              <a:buNone/>
            </a:pPr>
            <a:endParaRPr lang="sv-SE" sz="3200" dirty="0"/>
          </a:p>
          <a:p>
            <a:pPr marL="0" indent="0" algn="ctr">
              <a:buNone/>
            </a:pPr>
            <a:r>
              <a:rPr lang="sv-SE" sz="4000" dirty="0"/>
              <a:t>17 februari 1960</a:t>
            </a:r>
          </a:p>
          <a:p>
            <a:pPr marL="0" indent="0" algn="ctr">
              <a:buNone/>
            </a:pPr>
            <a:r>
              <a:rPr lang="sv-SE" sz="4000" dirty="0"/>
              <a:t>18 februari 2020</a:t>
            </a:r>
          </a:p>
        </p:txBody>
      </p:sp>
      <p:pic>
        <p:nvPicPr>
          <p:cNvPr id="7" name="graphics1">
            <a:extLst>
              <a:ext uri="{FF2B5EF4-FFF2-40B4-BE49-F238E27FC236}">
                <a16:creationId xmlns:a16="http://schemas.microsoft.com/office/drawing/2014/main" xmlns="" id="{AE7D87DC-AE2E-4720-865C-0889BDEFB936}"/>
              </a:ext>
            </a:extLst>
          </p:cNvPr>
          <p:cNvPicPr>
            <a:picLocks noGrp="1"/>
          </p:cNvPicPr>
          <p:nvPr>
            <p:ph sz="half" idx="1"/>
          </p:nvPr>
        </p:nvPicPr>
        <p:blipFill>
          <a:blip r:embed="rId2">
            <a:lum/>
            <a:alphaModFix/>
          </a:blip>
          <a:srcRect/>
          <a:stretch>
            <a:fillRect/>
          </a:stretch>
        </p:blipFill>
        <p:spPr>
          <a:xfrm>
            <a:off x="1007391" y="1825625"/>
            <a:ext cx="4621002" cy="4351338"/>
          </a:xfrm>
          <a:prstGeom prst="rect">
            <a:avLst/>
          </a:prstGeom>
        </p:spPr>
      </p:pic>
    </p:spTree>
    <p:extLst>
      <p:ext uri="{BB962C8B-B14F-4D97-AF65-F5344CB8AC3E}">
        <p14:creationId xmlns:p14="http://schemas.microsoft.com/office/powerpoint/2010/main" val="2621622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E262A08-669A-4017-BE71-DBBE89030A55}"/>
              </a:ext>
            </a:extLst>
          </p:cNvPr>
          <p:cNvSpPr>
            <a:spLocks noGrp="1"/>
          </p:cNvSpPr>
          <p:nvPr>
            <p:ph type="title"/>
          </p:nvPr>
        </p:nvSpPr>
        <p:spPr/>
        <p:txBody>
          <a:bodyPr/>
          <a:lstStyle/>
          <a:p>
            <a:r>
              <a:rPr lang="sv-SE"/>
              <a:t>Föreningens Aktiviteter</a:t>
            </a:r>
            <a:endParaRPr lang="sv-SE" dirty="0"/>
          </a:p>
        </p:txBody>
      </p:sp>
      <p:sp>
        <p:nvSpPr>
          <p:cNvPr id="3" name="Platshållare för innehåll 2">
            <a:extLst>
              <a:ext uri="{FF2B5EF4-FFF2-40B4-BE49-F238E27FC236}">
                <a16:creationId xmlns:a16="http://schemas.microsoft.com/office/drawing/2014/main" xmlns="" id="{92B930F9-27D5-4ACE-B4CF-87B17614C1D1}"/>
              </a:ext>
            </a:extLst>
          </p:cNvPr>
          <p:cNvSpPr>
            <a:spLocks noGrp="1"/>
          </p:cNvSpPr>
          <p:nvPr>
            <p:ph sz="half" idx="1"/>
          </p:nvPr>
        </p:nvSpPr>
        <p:spPr>
          <a:xfrm>
            <a:off x="838200" y="1825625"/>
            <a:ext cx="4800600" cy="4351338"/>
          </a:xfrm>
        </p:spPr>
        <p:txBody>
          <a:bodyPr>
            <a:normAutofit/>
          </a:bodyPr>
          <a:lstStyle/>
          <a:p>
            <a:pPr marL="0" indent="0">
              <a:buNone/>
            </a:pPr>
            <a:r>
              <a:rPr lang="sv-SE" sz="3600"/>
              <a:t>Ett av föreningens största aktiviteter genom åren var som arrangörer av KUNGSFRIM 2010.</a:t>
            </a:r>
          </a:p>
          <a:p>
            <a:pPr marL="0" indent="0">
              <a:buNone/>
            </a:pPr>
            <a:r>
              <a:rPr lang="sv-SE" sz="3600"/>
              <a:t>Samtidigt arrangerades Frimung för våra ungdomar </a:t>
            </a:r>
            <a:endParaRPr lang="sv-SE" sz="3600" dirty="0"/>
          </a:p>
        </p:txBody>
      </p:sp>
      <p:pic>
        <p:nvPicPr>
          <p:cNvPr id="6" name="Platshållare för innehåll 5" descr="En bild som visar inomhus, person, bord, personer&#10;&#10;Automatiskt genererad beskrivning">
            <a:extLst>
              <a:ext uri="{FF2B5EF4-FFF2-40B4-BE49-F238E27FC236}">
                <a16:creationId xmlns:a16="http://schemas.microsoft.com/office/drawing/2014/main" xmlns="" id="{C1B33C27-A296-4E94-88AF-3B5E348847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10470" y="2270262"/>
            <a:ext cx="5768009" cy="3648075"/>
          </a:xfrm>
        </p:spPr>
      </p:pic>
    </p:spTree>
    <p:extLst>
      <p:ext uri="{BB962C8B-B14F-4D97-AF65-F5344CB8AC3E}">
        <p14:creationId xmlns:p14="http://schemas.microsoft.com/office/powerpoint/2010/main" val="113425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0F6946DE-FAC6-483B-B06C-6486098B05F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err="1"/>
              <a:t>Ungdomsverksamhet</a:t>
            </a:r>
            <a:endParaRPr lang="en-US" dirty="0"/>
          </a:p>
        </p:txBody>
      </p:sp>
      <p:sp>
        <p:nvSpPr>
          <p:cNvPr id="3" name="Platshållare för innehåll 2">
            <a:extLst>
              <a:ext uri="{FF2B5EF4-FFF2-40B4-BE49-F238E27FC236}">
                <a16:creationId xmlns:a16="http://schemas.microsoft.com/office/drawing/2014/main" xmlns="" id="{C5166CDC-20EB-4485-B160-69C54D240399}"/>
              </a:ext>
            </a:extLst>
          </p:cNvPr>
          <p:cNvSpPr>
            <a:spLocks noGrp="1"/>
          </p:cNvSpPr>
          <p:nvPr>
            <p:ph sz="half" idx="1"/>
          </p:nvPr>
        </p:nvSpPr>
        <p:spPr>
          <a:xfrm>
            <a:off x="4965431" y="2438400"/>
            <a:ext cx="6586489" cy="3785419"/>
          </a:xfrm>
        </p:spPr>
        <p:txBody>
          <a:bodyPr vert="horz" lIns="91440" tIns="45720" rIns="91440" bIns="45720" rtlCol="0">
            <a:normAutofit/>
          </a:bodyPr>
          <a:lstStyle/>
          <a:p>
            <a:pPr marL="0"/>
            <a:r>
              <a:rPr lang="en-US" sz="3200" dirty="0" err="1"/>
              <a:t>Föreningen</a:t>
            </a:r>
            <a:r>
              <a:rPr lang="en-US" sz="3200" dirty="0"/>
              <a:t> har under </a:t>
            </a:r>
            <a:r>
              <a:rPr lang="en-US" sz="3200" dirty="0" err="1"/>
              <a:t>alla</a:t>
            </a:r>
            <a:r>
              <a:rPr lang="en-US" sz="3200" dirty="0"/>
              <a:t> </a:t>
            </a:r>
            <a:r>
              <a:rPr lang="en-US" sz="3200" dirty="0" err="1"/>
              <a:t>år</a:t>
            </a:r>
            <a:r>
              <a:rPr lang="en-US" sz="3200" dirty="0"/>
              <a:t> </a:t>
            </a:r>
            <a:r>
              <a:rPr lang="en-US" sz="3200" dirty="0" err="1"/>
              <a:t>försökt</a:t>
            </a:r>
            <a:r>
              <a:rPr lang="en-US" sz="3200" dirty="0"/>
              <a:t> </a:t>
            </a:r>
            <a:r>
              <a:rPr lang="en-US" sz="3200" dirty="0" err="1"/>
              <a:t>att</a:t>
            </a:r>
            <a:r>
              <a:rPr lang="en-US" sz="3200" dirty="0"/>
              <a:t> </a:t>
            </a:r>
            <a:r>
              <a:rPr lang="en-US" sz="3200" dirty="0" err="1"/>
              <a:t>attrahera</a:t>
            </a:r>
            <a:r>
              <a:rPr lang="en-US" sz="3200" dirty="0"/>
              <a:t> </a:t>
            </a:r>
            <a:r>
              <a:rPr lang="en-US" sz="3200" dirty="0" err="1"/>
              <a:t>ungdomar</a:t>
            </a:r>
            <a:r>
              <a:rPr lang="en-US" sz="3200" dirty="0"/>
              <a:t> till </a:t>
            </a:r>
            <a:r>
              <a:rPr lang="en-US" sz="3200" dirty="0" err="1"/>
              <a:t>vår</a:t>
            </a:r>
            <a:r>
              <a:rPr lang="en-US" sz="3200" dirty="0"/>
              <a:t> hobby. </a:t>
            </a:r>
            <a:r>
              <a:rPr lang="en-US" sz="3200" dirty="0" err="1"/>
              <a:t>För</a:t>
            </a:r>
            <a:r>
              <a:rPr lang="en-US" sz="3200" dirty="0"/>
              <a:t> </a:t>
            </a:r>
            <a:r>
              <a:rPr lang="en-US" sz="3200" dirty="0" err="1"/>
              <a:t>att</a:t>
            </a:r>
            <a:r>
              <a:rPr lang="en-US" sz="3200" dirty="0"/>
              <a:t> </a:t>
            </a:r>
            <a:r>
              <a:rPr lang="en-US" sz="3200" dirty="0" err="1"/>
              <a:t>nämna</a:t>
            </a:r>
            <a:r>
              <a:rPr lang="en-US" sz="3200" dirty="0"/>
              <a:t> </a:t>
            </a:r>
            <a:r>
              <a:rPr lang="en-US" sz="3200" dirty="0" err="1"/>
              <a:t>några</a:t>
            </a:r>
            <a:r>
              <a:rPr lang="en-US" sz="3200" dirty="0"/>
              <a:t> </a:t>
            </a:r>
            <a:r>
              <a:rPr lang="en-US" sz="3200" dirty="0" err="1"/>
              <a:t>som</a:t>
            </a:r>
            <a:r>
              <a:rPr lang="en-US" sz="3200" dirty="0"/>
              <a:t> </a:t>
            </a:r>
            <a:r>
              <a:rPr lang="en-US" sz="3200" dirty="0" err="1"/>
              <a:t>lagt</a:t>
            </a:r>
            <a:r>
              <a:rPr lang="en-US" sz="3200" dirty="0"/>
              <a:t> </a:t>
            </a:r>
            <a:r>
              <a:rPr lang="en-US" sz="3200" dirty="0" err="1"/>
              <a:t>ned</a:t>
            </a:r>
            <a:r>
              <a:rPr lang="en-US" sz="3200" dirty="0"/>
              <a:t> </a:t>
            </a:r>
            <a:r>
              <a:rPr lang="en-US" sz="3200" dirty="0" err="1"/>
              <a:t>mycket</a:t>
            </a:r>
            <a:r>
              <a:rPr lang="en-US" sz="3200" dirty="0"/>
              <a:t> </a:t>
            </a:r>
            <a:r>
              <a:rPr lang="en-US" sz="3200" dirty="0" err="1"/>
              <a:t>tid</a:t>
            </a:r>
            <a:r>
              <a:rPr lang="en-US" sz="3200" dirty="0"/>
              <a:t> </a:t>
            </a:r>
            <a:r>
              <a:rPr lang="en-US" sz="3200" dirty="0" err="1"/>
              <a:t>på</a:t>
            </a:r>
            <a:r>
              <a:rPr lang="en-US" sz="3200" dirty="0"/>
              <a:t> </a:t>
            </a:r>
            <a:r>
              <a:rPr lang="en-US" sz="3200" dirty="0" err="1"/>
              <a:t>detta</a:t>
            </a:r>
            <a:r>
              <a:rPr lang="en-US" sz="3200" dirty="0"/>
              <a:t> </a:t>
            </a:r>
            <a:r>
              <a:rPr lang="en-US" sz="3200" dirty="0" err="1"/>
              <a:t>kan</a:t>
            </a:r>
            <a:r>
              <a:rPr lang="en-US" sz="3200" dirty="0"/>
              <a:t> </a:t>
            </a:r>
            <a:r>
              <a:rPr lang="en-US" sz="3200" dirty="0" err="1"/>
              <a:t>nämnas</a:t>
            </a:r>
            <a:r>
              <a:rPr lang="en-US" sz="3200" dirty="0"/>
              <a:t> </a:t>
            </a:r>
            <a:r>
              <a:rPr lang="en-US" sz="3200" dirty="0" err="1"/>
              <a:t>följande</a:t>
            </a:r>
            <a:r>
              <a:rPr lang="en-US" sz="3200" dirty="0"/>
              <a:t> </a:t>
            </a:r>
            <a:r>
              <a:rPr lang="en-US" sz="3200" dirty="0" err="1"/>
              <a:t>personer</a:t>
            </a:r>
            <a:r>
              <a:rPr lang="en-US" sz="3200" dirty="0"/>
              <a:t>.</a:t>
            </a:r>
          </a:p>
          <a:p>
            <a:pPr marL="0"/>
            <a:r>
              <a:rPr lang="en-US" sz="3200" dirty="0"/>
              <a:t>Sigurd ”</a:t>
            </a:r>
            <a:r>
              <a:rPr lang="en-US" sz="3200" dirty="0" err="1"/>
              <a:t>Sigge</a:t>
            </a:r>
            <a:r>
              <a:rPr lang="en-US" sz="3200" dirty="0"/>
              <a:t>” Andersson, Einar Nagel, Bert </a:t>
            </a:r>
            <a:r>
              <a:rPr lang="en-US" sz="3200" dirty="0" err="1"/>
              <a:t>Petterson</a:t>
            </a:r>
            <a:r>
              <a:rPr lang="en-US" sz="3200" dirty="0"/>
              <a:t>, Tore Larsson, Kent Jiresjö, Jonas Gyrén, Kent </a:t>
            </a:r>
            <a:r>
              <a:rPr lang="en-US" sz="3200" dirty="0" err="1"/>
              <a:t>Berglin</a:t>
            </a:r>
            <a:r>
              <a:rPr lang="en-US" sz="3200" dirty="0"/>
              <a:t>.</a:t>
            </a:r>
          </a:p>
        </p:txBody>
      </p:sp>
      <p:pic>
        <p:nvPicPr>
          <p:cNvPr id="6" name="Platshållare för innehåll 5" descr="En bild som visar bord, inomhus, person, bärbar dator&#10;&#10;Automatiskt genererad beskrivning">
            <a:extLst>
              <a:ext uri="{FF2B5EF4-FFF2-40B4-BE49-F238E27FC236}">
                <a16:creationId xmlns:a16="http://schemas.microsoft.com/office/drawing/2014/main" xmlns="" id="{191559C8-606B-4F84-AEF3-72E17C8DA54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047" r="275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E499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691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3B127BAB-94C4-488F-A631-46C1986948C8}"/>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a:t>Auktioner</a:t>
            </a:r>
          </a:p>
        </p:txBody>
      </p:sp>
      <p:cxnSp>
        <p:nvCxnSpPr>
          <p:cNvPr id="11" name="Straight Arrow Connector 10">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xmlns="" id="{FC251EDD-C9F1-4955-BDC7-488340400AE3}"/>
              </a:ext>
            </a:extLst>
          </p:cNvPr>
          <p:cNvSpPr>
            <a:spLocks noGrp="1"/>
          </p:cNvSpPr>
          <p:nvPr>
            <p:ph sz="half" idx="1"/>
          </p:nvPr>
        </p:nvSpPr>
        <p:spPr>
          <a:xfrm>
            <a:off x="655321" y="2575033"/>
            <a:ext cx="5120113" cy="3732773"/>
          </a:xfrm>
        </p:spPr>
        <p:txBody>
          <a:bodyPr vert="horz" lIns="91440" tIns="45720" rIns="91440" bIns="45720" rtlCol="0">
            <a:noAutofit/>
          </a:bodyPr>
          <a:lstStyle/>
          <a:p>
            <a:pPr marL="0"/>
            <a:r>
              <a:rPr lang="en-US" sz="3200" dirty="0" err="1"/>
              <a:t>Våra</a:t>
            </a:r>
            <a:r>
              <a:rPr lang="en-US" sz="3200" dirty="0"/>
              <a:t> </a:t>
            </a:r>
            <a:r>
              <a:rPr lang="en-US" sz="3200" dirty="0" err="1"/>
              <a:t>auktioner</a:t>
            </a:r>
            <a:r>
              <a:rPr lang="en-US" sz="3200" dirty="0"/>
              <a:t> har </a:t>
            </a:r>
            <a:r>
              <a:rPr lang="en-US" sz="3200" dirty="0" err="1"/>
              <a:t>varit</a:t>
            </a:r>
            <a:r>
              <a:rPr lang="en-US" sz="3200" dirty="0"/>
              <a:t> </a:t>
            </a:r>
            <a:r>
              <a:rPr lang="en-US" sz="3200" dirty="0" err="1"/>
              <a:t>en</a:t>
            </a:r>
            <a:r>
              <a:rPr lang="en-US" sz="3200" dirty="0"/>
              <a:t> </a:t>
            </a:r>
            <a:r>
              <a:rPr lang="en-US" sz="3200" dirty="0" err="1"/>
              <a:t>återkommande</a:t>
            </a:r>
            <a:r>
              <a:rPr lang="en-US" sz="3200" dirty="0"/>
              <a:t> </a:t>
            </a:r>
            <a:r>
              <a:rPr lang="en-US" sz="3200" dirty="0" err="1"/>
              <a:t>aktivitet</a:t>
            </a:r>
            <a:r>
              <a:rPr lang="en-US" sz="3200" dirty="0"/>
              <a:t> under </a:t>
            </a:r>
            <a:r>
              <a:rPr lang="en-US" sz="3200" dirty="0" err="1"/>
              <a:t>många</a:t>
            </a:r>
            <a:r>
              <a:rPr lang="en-US" sz="3200" dirty="0"/>
              <a:t> </a:t>
            </a:r>
            <a:r>
              <a:rPr lang="en-US" sz="3200" dirty="0" err="1"/>
              <a:t>år</a:t>
            </a:r>
            <a:r>
              <a:rPr lang="en-US" sz="3200" dirty="0"/>
              <a:t>.</a:t>
            </a:r>
          </a:p>
          <a:p>
            <a:pPr marL="0"/>
            <a:r>
              <a:rPr lang="en-US" sz="3200" dirty="0" err="1"/>
              <a:t>När</a:t>
            </a:r>
            <a:r>
              <a:rPr lang="en-US" sz="3200" dirty="0"/>
              <a:t> vi </a:t>
            </a:r>
            <a:r>
              <a:rPr lang="en-US" sz="3200" dirty="0" err="1"/>
              <a:t>startade</a:t>
            </a:r>
            <a:r>
              <a:rPr lang="en-US" sz="3200" dirty="0"/>
              <a:t> </a:t>
            </a:r>
            <a:r>
              <a:rPr lang="en-US" sz="3200" dirty="0" err="1"/>
              <a:t>tidigt</a:t>
            </a:r>
            <a:r>
              <a:rPr lang="en-US" sz="3200" dirty="0"/>
              <a:t> </a:t>
            </a:r>
            <a:r>
              <a:rPr lang="en-US" sz="3200" dirty="0" err="1"/>
              <a:t>på</a:t>
            </a:r>
            <a:r>
              <a:rPr lang="en-US" sz="3200" dirty="0"/>
              <a:t> 2000-talet var det </a:t>
            </a:r>
            <a:r>
              <a:rPr lang="en-US" sz="3200" dirty="0" err="1"/>
              <a:t>två</a:t>
            </a:r>
            <a:r>
              <a:rPr lang="en-US" sz="3200" dirty="0"/>
              <a:t> </a:t>
            </a:r>
            <a:r>
              <a:rPr lang="en-US" sz="3200" dirty="0" err="1"/>
              <a:t>auktionstillfällen</a:t>
            </a:r>
            <a:r>
              <a:rPr lang="en-US" sz="3200" dirty="0"/>
              <a:t> </a:t>
            </a:r>
            <a:r>
              <a:rPr lang="en-US" sz="3200" dirty="0" err="1"/>
              <a:t>varje</a:t>
            </a:r>
            <a:r>
              <a:rPr lang="en-US" sz="3200" dirty="0"/>
              <a:t> </a:t>
            </a:r>
            <a:r>
              <a:rPr lang="en-US" sz="3200" dirty="0" err="1"/>
              <a:t>år</a:t>
            </a:r>
            <a:r>
              <a:rPr lang="en-US" sz="3200" dirty="0"/>
              <a:t>. Sedan 2017 har vi </a:t>
            </a:r>
            <a:r>
              <a:rPr lang="en-US" sz="3200" dirty="0" err="1"/>
              <a:t>börjat</a:t>
            </a:r>
            <a:r>
              <a:rPr lang="en-US" sz="3200" dirty="0"/>
              <a:t> med </a:t>
            </a:r>
            <a:r>
              <a:rPr lang="en-US" sz="3200" dirty="0" err="1"/>
              <a:t>en</a:t>
            </a:r>
            <a:r>
              <a:rPr lang="en-US" sz="3200" dirty="0"/>
              <a:t> </a:t>
            </a:r>
            <a:r>
              <a:rPr lang="en-US" sz="3200" dirty="0" err="1"/>
              <a:t>auktion</a:t>
            </a:r>
            <a:r>
              <a:rPr lang="en-US" sz="3200" dirty="0"/>
              <a:t> </a:t>
            </a:r>
            <a:r>
              <a:rPr lang="en-US" sz="3200" dirty="0" err="1"/>
              <a:t>på</a:t>
            </a:r>
            <a:r>
              <a:rPr lang="en-US" sz="3200" dirty="0"/>
              <a:t> </a:t>
            </a:r>
            <a:r>
              <a:rPr lang="en-US" sz="3200" dirty="0" err="1"/>
              <a:t>hösten</a:t>
            </a:r>
            <a:r>
              <a:rPr lang="en-US" sz="3200" dirty="0"/>
              <a:t> </a:t>
            </a:r>
            <a:r>
              <a:rPr lang="en-US" sz="3200" dirty="0" err="1"/>
              <a:t>varje</a:t>
            </a:r>
            <a:r>
              <a:rPr lang="en-US" sz="3200" dirty="0"/>
              <a:t> </a:t>
            </a:r>
            <a:r>
              <a:rPr lang="en-US" sz="3200" dirty="0" err="1"/>
              <a:t>år</a:t>
            </a:r>
            <a:r>
              <a:rPr lang="en-US" sz="3200" dirty="0"/>
              <a:t>.</a:t>
            </a:r>
          </a:p>
        </p:txBody>
      </p:sp>
      <p:pic>
        <p:nvPicPr>
          <p:cNvPr id="6" name="Platshållare för innehåll 5" descr="En bild som visar inomhus, golv, person, bord&#10;&#10;Automatiskt genererad beskrivning">
            <a:extLst>
              <a:ext uri="{FF2B5EF4-FFF2-40B4-BE49-F238E27FC236}">
                <a16:creationId xmlns:a16="http://schemas.microsoft.com/office/drawing/2014/main" xmlns="" id="{22BE6F36-0A6A-4B3A-8C69-990C5BC2708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668" r="15290"/>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15373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C2117F01-C101-4967-BB04-592E478C0440}"/>
              </a:ext>
            </a:extLst>
          </p:cNvPr>
          <p:cNvSpPr>
            <a:spLocks noGrp="1"/>
          </p:cNvSpPr>
          <p:nvPr>
            <p:ph type="title"/>
          </p:nvPr>
        </p:nvSpPr>
        <p:spPr/>
        <p:txBody>
          <a:bodyPr/>
          <a:lstStyle/>
          <a:p>
            <a:r>
              <a:rPr lang="sv-SE" dirty="0"/>
              <a:t>Frimärkets Dag</a:t>
            </a:r>
          </a:p>
        </p:txBody>
      </p:sp>
      <p:sp>
        <p:nvSpPr>
          <p:cNvPr id="3" name="Platshållare för innehåll 2">
            <a:extLst>
              <a:ext uri="{FF2B5EF4-FFF2-40B4-BE49-F238E27FC236}">
                <a16:creationId xmlns:a16="http://schemas.microsoft.com/office/drawing/2014/main" xmlns="" id="{33F277A8-127D-4981-B9A2-0E22859526CD}"/>
              </a:ext>
            </a:extLst>
          </p:cNvPr>
          <p:cNvSpPr>
            <a:spLocks noGrp="1"/>
          </p:cNvSpPr>
          <p:nvPr>
            <p:ph sz="half" idx="1"/>
          </p:nvPr>
        </p:nvSpPr>
        <p:spPr/>
        <p:txBody>
          <a:bodyPr>
            <a:normAutofit/>
          </a:bodyPr>
          <a:lstStyle/>
          <a:p>
            <a:pPr marL="0" indent="0">
              <a:buNone/>
            </a:pPr>
            <a:r>
              <a:rPr lang="sv-SE" sz="3600" dirty="0"/>
              <a:t>Även Frimärkets Dag har vi deltagit i sedan tidigt 1980-tal.</a:t>
            </a:r>
          </a:p>
          <a:p>
            <a:pPr marL="0" indent="0">
              <a:buNone/>
            </a:pPr>
            <a:r>
              <a:rPr lang="sv-SE" sz="3600" dirty="0"/>
              <a:t>Vi har bland annat varit på Lindälvsskolan, Posten, Villa Valand, Kungsmässan och de senaste åren på Kulturhuset Fyren.</a:t>
            </a:r>
          </a:p>
        </p:txBody>
      </p:sp>
      <p:pic>
        <p:nvPicPr>
          <p:cNvPr id="6" name="Platshållare för innehåll 5" descr="En bild som visar person, byggnad, personer, bord&#10;&#10;Automatiskt genererad beskrivning">
            <a:extLst>
              <a:ext uri="{FF2B5EF4-FFF2-40B4-BE49-F238E27FC236}">
                <a16:creationId xmlns:a16="http://schemas.microsoft.com/office/drawing/2014/main" xmlns="" id="{B6FB121B-7170-49EA-A84C-5B4258D4695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33188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xmlns="" id="{174368C6-8D30-42DC-8D2E-58AEE1413919}"/>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a:solidFill>
                  <a:srgbClr val="000000"/>
                </a:solidFill>
              </a:rPr>
              <a:t>Arbetsgruppen</a:t>
            </a:r>
          </a:p>
        </p:txBody>
      </p:sp>
      <p:sp>
        <p:nvSpPr>
          <p:cNvPr id="15" name="Freeform 62">
            <a:extLst>
              <a:ext uri="{FF2B5EF4-FFF2-40B4-BE49-F238E27FC236}">
                <a16:creationId xmlns:a16="http://schemas.microsoft.com/office/drawing/2014/main" xmlns=""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latshållare för innehåll 5" descr="En bild som visar inomhus, sitter, bord, rum&#10;&#10;Automatiskt genererad beskrivning">
            <a:extLst>
              <a:ext uri="{FF2B5EF4-FFF2-40B4-BE49-F238E27FC236}">
                <a16:creationId xmlns:a16="http://schemas.microsoft.com/office/drawing/2014/main" xmlns="" id="{8677ACB4-C7DD-4D91-ABC4-7BE62138300D}"/>
              </a:ext>
            </a:extLst>
          </p:cNvPr>
          <p:cNvPicPr>
            <a:picLocks noGrp="1" noChangeAspect="1"/>
          </p:cNvPicPr>
          <p:nvPr>
            <p:ph sz="half" idx="1"/>
          </p:nvPr>
        </p:nvPicPr>
        <p:blipFill rotWithShape="1">
          <a:blip r:embed="rId3">
            <a:alphaModFix/>
            <a:extLst>
              <a:ext uri="{28A0092B-C50C-407E-A947-70E740481C1C}">
                <a14:useLocalDpi xmlns:a14="http://schemas.microsoft.com/office/drawing/2010/main" val="0"/>
              </a:ext>
            </a:extLst>
          </a:blip>
          <a:srcRect l="27204" r="9020"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Platshållare för innehåll 3">
            <a:extLst>
              <a:ext uri="{FF2B5EF4-FFF2-40B4-BE49-F238E27FC236}">
                <a16:creationId xmlns:a16="http://schemas.microsoft.com/office/drawing/2014/main" xmlns="" id="{F30C9F48-8FB3-427D-A6DF-000EB4DA2E3A}"/>
              </a:ext>
            </a:extLst>
          </p:cNvPr>
          <p:cNvSpPr>
            <a:spLocks noGrp="1"/>
          </p:cNvSpPr>
          <p:nvPr>
            <p:ph sz="half" idx="2"/>
          </p:nvPr>
        </p:nvSpPr>
        <p:spPr>
          <a:xfrm>
            <a:off x="6090574" y="2061276"/>
            <a:ext cx="4977578" cy="3999696"/>
          </a:xfrm>
        </p:spPr>
        <p:txBody>
          <a:bodyPr vert="horz" lIns="91440" tIns="45720" rIns="91440" bIns="45720" rtlCol="0" anchor="ctr">
            <a:normAutofit lnSpcReduction="10000"/>
          </a:bodyPr>
          <a:lstStyle/>
          <a:p>
            <a:pPr marL="0"/>
            <a:r>
              <a:rPr lang="en-US" sz="3200" dirty="0" err="1">
                <a:solidFill>
                  <a:srgbClr val="000000"/>
                </a:solidFill>
              </a:rPr>
              <a:t>Varje</a:t>
            </a:r>
            <a:r>
              <a:rPr lang="en-US" sz="3200" dirty="0">
                <a:solidFill>
                  <a:srgbClr val="000000"/>
                </a:solidFill>
              </a:rPr>
              <a:t> </a:t>
            </a:r>
            <a:r>
              <a:rPr lang="en-US" sz="3200" dirty="0" err="1">
                <a:solidFill>
                  <a:srgbClr val="000000"/>
                </a:solidFill>
              </a:rPr>
              <a:t>vecka</a:t>
            </a:r>
            <a:r>
              <a:rPr lang="en-US" sz="3200" dirty="0">
                <a:solidFill>
                  <a:srgbClr val="000000"/>
                </a:solidFill>
              </a:rPr>
              <a:t> </a:t>
            </a:r>
            <a:r>
              <a:rPr lang="en-US" sz="3200" dirty="0" err="1">
                <a:solidFill>
                  <a:srgbClr val="000000"/>
                </a:solidFill>
              </a:rPr>
              <a:t>träffas</a:t>
            </a:r>
            <a:r>
              <a:rPr lang="en-US" sz="3200" dirty="0">
                <a:solidFill>
                  <a:srgbClr val="000000"/>
                </a:solidFill>
              </a:rPr>
              <a:t> </a:t>
            </a:r>
            <a:r>
              <a:rPr lang="en-US" sz="3200" dirty="0" err="1">
                <a:solidFill>
                  <a:srgbClr val="000000"/>
                </a:solidFill>
              </a:rPr>
              <a:t>arbetsgruppen</a:t>
            </a:r>
            <a:r>
              <a:rPr lang="en-US" sz="3200" dirty="0">
                <a:solidFill>
                  <a:srgbClr val="000000"/>
                </a:solidFill>
              </a:rPr>
              <a:t> </a:t>
            </a:r>
            <a:r>
              <a:rPr lang="en-US" sz="3200" dirty="0" err="1">
                <a:solidFill>
                  <a:srgbClr val="000000"/>
                </a:solidFill>
              </a:rPr>
              <a:t>för</a:t>
            </a:r>
            <a:r>
              <a:rPr lang="en-US" sz="3200" dirty="0">
                <a:solidFill>
                  <a:srgbClr val="000000"/>
                </a:solidFill>
              </a:rPr>
              <a:t> </a:t>
            </a:r>
            <a:r>
              <a:rPr lang="en-US" sz="3200" dirty="0" err="1">
                <a:solidFill>
                  <a:srgbClr val="000000"/>
                </a:solidFill>
              </a:rPr>
              <a:t>att</a:t>
            </a:r>
            <a:r>
              <a:rPr lang="en-US" sz="3200" dirty="0">
                <a:solidFill>
                  <a:srgbClr val="000000"/>
                </a:solidFill>
              </a:rPr>
              <a:t> </a:t>
            </a:r>
            <a:r>
              <a:rPr lang="en-US" sz="3200" dirty="0" err="1">
                <a:solidFill>
                  <a:srgbClr val="000000"/>
                </a:solidFill>
              </a:rPr>
              <a:t>klippa</a:t>
            </a:r>
            <a:r>
              <a:rPr lang="en-US" sz="3200" dirty="0">
                <a:solidFill>
                  <a:srgbClr val="000000"/>
                </a:solidFill>
              </a:rPr>
              <a:t> </a:t>
            </a:r>
            <a:r>
              <a:rPr lang="en-US" sz="3200" dirty="0" err="1">
                <a:solidFill>
                  <a:srgbClr val="000000"/>
                </a:solidFill>
              </a:rPr>
              <a:t>frimärken</a:t>
            </a:r>
            <a:r>
              <a:rPr lang="en-US" sz="3200" dirty="0">
                <a:solidFill>
                  <a:srgbClr val="000000"/>
                </a:solidFill>
              </a:rPr>
              <a:t> </a:t>
            </a:r>
            <a:r>
              <a:rPr lang="en-US" sz="3200" dirty="0" err="1">
                <a:solidFill>
                  <a:srgbClr val="000000"/>
                </a:solidFill>
              </a:rPr>
              <a:t>från</a:t>
            </a:r>
            <a:r>
              <a:rPr lang="en-US" sz="3200" dirty="0">
                <a:solidFill>
                  <a:srgbClr val="000000"/>
                </a:solidFill>
              </a:rPr>
              <a:t> </a:t>
            </a:r>
            <a:r>
              <a:rPr lang="en-US" sz="3200" dirty="0" err="1">
                <a:solidFill>
                  <a:srgbClr val="000000"/>
                </a:solidFill>
              </a:rPr>
              <a:t>kort</a:t>
            </a:r>
            <a:r>
              <a:rPr lang="en-US" sz="3200" dirty="0">
                <a:solidFill>
                  <a:srgbClr val="000000"/>
                </a:solidFill>
              </a:rPr>
              <a:t> </a:t>
            </a:r>
            <a:r>
              <a:rPr lang="en-US" sz="3200" dirty="0" err="1">
                <a:solidFill>
                  <a:srgbClr val="000000"/>
                </a:solidFill>
              </a:rPr>
              <a:t>och</a:t>
            </a:r>
            <a:r>
              <a:rPr lang="en-US" sz="3200" dirty="0">
                <a:solidFill>
                  <a:srgbClr val="000000"/>
                </a:solidFill>
              </a:rPr>
              <a:t> </a:t>
            </a:r>
            <a:r>
              <a:rPr lang="en-US" sz="3200" dirty="0" err="1">
                <a:solidFill>
                  <a:srgbClr val="000000"/>
                </a:solidFill>
              </a:rPr>
              <a:t>brev</a:t>
            </a:r>
            <a:r>
              <a:rPr lang="en-US" sz="3200" dirty="0">
                <a:solidFill>
                  <a:srgbClr val="000000"/>
                </a:solidFill>
              </a:rPr>
              <a:t> </a:t>
            </a:r>
            <a:r>
              <a:rPr lang="en-US" sz="3200" dirty="0" err="1">
                <a:solidFill>
                  <a:srgbClr val="000000"/>
                </a:solidFill>
              </a:rPr>
              <a:t>samt</a:t>
            </a:r>
            <a:r>
              <a:rPr lang="en-US" sz="3200" dirty="0">
                <a:solidFill>
                  <a:srgbClr val="000000"/>
                </a:solidFill>
              </a:rPr>
              <a:t> </a:t>
            </a:r>
            <a:r>
              <a:rPr lang="en-US" sz="3200" dirty="0" err="1">
                <a:solidFill>
                  <a:srgbClr val="000000"/>
                </a:solidFill>
              </a:rPr>
              <a:t>jobba</a:t>
            </a:r>
            <a:r>
              <a:rPr lang="en-US" sz="3200" dirty="0">
                <a:solidFill>
                  <a:srgbClr val="000000"/>
                </a:solidFill>
              </a:rPr>
              <a:t> med material till </a:t>
            </a:r>
            <a:r>
              <a:rPr lang="en-US" sz="3200" dirty="0" err="1">
                <a:solidFill>
                  <a:srgbClr val="000000"/>
                </a:solidFill>
              </a:rPr>
              <a:t>vår</a:t>
            </a:r>
            <a:r>
              <a:rPr lang="en-US" sz="3200" dirty="0">
                <a:solidFill>
                  <a:srgbClr val="000000"/>
                </a:solidFill>
              </a:rPr>
              <a:t> </a:t>
            </a:r>
            <a:r>
              <a:rPr lang="en-US" sz="3200" dirty="0" err="1">
                <a:solidFill>
                  <a:srgbClr val="000000"/>
                </a:solidFill>
              </a:rPr>
              <a:t>årliga</a:t>
            </a:r>
            <a:r>
              <a:rPr lang="en-US" sz="3200" dirty="0">
                <a:solidFill>
                  <a:srgbClr val="000000"/>
                </a:solidFill>
              </a:rPr>
              <a:t> </a:t>
            </a:r>
            <a:r>
              <a:rPr lang="en-US" sz="3200" dirty="0" err="1">
                <a:solidFill>
                  <a:srgbClr val="000000"/>
                </a:solidFill>
              </a:rPr>
              <a:t>auktion</a:t>
            </a:r>
            <a:r>
              <a:rPr lang="en-US" sz="3200" dirty="0">
                <a:solidFill>
                  <a:srgbClr val="000000"/>
                </a:solidFill>
              </a:rPr>
              <a:t>.</a:t>
            </a:r>
          </a:p>
          <a:p>
            <a:pPr marL="0"/>
            <a:r>
              <a:rPr lang="en-US" sz="3200" dirty="0" err="1">
                <a:solidFill>
                  <a:srgbClr val="000000"/>
                </a:solidFill>
              </a:rPr>
              <a:t>Detta</a:t>
            </a:r>
            <a:r>
              <a:rPr lang="en-US" sz="3200" dirty="0">
                <a:solidFill>
                  <a:srgbClr val="000000"/>
                </a:solidFill>
              </a:rPr>
              <a:t> </a:t>
            </a:r>
            <a:r>
              <a:rPr lang="en-US" sz="3200" dirty="0" err="1">
                <a:solidFill>
                  <a:srgbClr val="000000"/>
                </a:solidFill>
              </a:rPr>
              <a:t>varvas</a:t>
            </a:r>
            <a:r>
              <a:rPr lang="en-US" sz="3200" dirty="0">
                <a:solidFill>
                  <a:srgbClr val="000000"/>
                </a:solidFill>
              </a:rPr>
              <a:t> med </a:t>
            </a:r>
            <a:r>
              <a:rPr lang="en-US" sz="3200" dirty="0" err="1">
                <a:solidFill>
                  <a:srgbClr val="000000"/>
                </a:solidFill>
              </a:rPr>
              <a:t>fika</a:t>
            </a:r>
            <a:r>
              <a:rPr lang="en-US" sz="3200" dirty="0">
                <a:solidFill>
                  <a:srgbClr val="000000"/>
                </a:solidFill>
              </a:rPr>
              <a:t> </a:t>
            </a:r>
            <a:r>
              <a:rPr lang="en-US" sz="3200" dirty="0" err="1">
                <a:solidFill>
                  <a:srgbClr val="000000"/>
                </a:solidFill>
              </a:rPr>
              <a:t>och</a:t>
            </a:r>
            <a:r>
              <a:rPr lang="en-US" sz="3200" dirty="0">
                <a:solidFill>
                  <a:srgbClr val="000000"/>
                </a:solidFill>
              </a:rPr>
              <a:t> </a:t>
            </a:r>
            <a:r>
              <a:rPr lang="en-US" sz="3200" dirty="0" err="1">
                <a:solidFill>
                  <a:srgbClr val="000000"/>
                </a:solidFill>
              </a:rPr>
              <a:t>en</a:t>
            </a:r>
            <a:r>
              <a:rPr lang="en-US" sz="3200" dirty="0">
                <a:solidFill>
                  <a:srgbClr val="000000"/>
                </a:solidFill>
              </a:rPr>
              <a:t> </a:t>
            </a:r>
            <a:r>
              <a:rPr lang="en-US" sz="3200" dirty="0" err="1">
                <a:solidFill>
                  <a:srgbClr val="000000"/>
                </a:solidFill>
              </a:rPr>
              <a:t>hel</a:t>
            </a:r>
            <a:r>
              <a:rPr lang="en-US" sz="3200" dirty="0">
                <a:solidFill>
                  <a:srgbClr val="000000"/>
                </a:solidFill>
              </a:rPr>
              <a:t> del snack under </a:t>
            </a:r>
            <a:r>
              <a:rPr lang="en-US" sz="3200" dirty="0" err="1">
                <a:solidFill>
                  <a:srgbClr val="000000"/>
                </a:solidFill>
              </a:rPr>
              <a:t>några</a:t>
            </a:r>
            <a:r>
              <a:rPr lang="en-US" sz="3200" dirty="0">
                <a:solidFill>
                  <a:srgbClr val="000000"/>
                </a:solidFill>
              </a:rPr>
              <a:t> </a:t>
            </a:r>
            <a:r>
              <a:rPr lang="en-US" sz="3200" dirty="0" err="1">
                <a:solidFill>
                  <a:srgbClr val="000000"/>
                </a:solidFill>
              </a:rPr>
              <a:t>timmar</a:t>
            </a:r>
            <a:r>
              <a:rPr lang="en-US" sz="3200" dirty="0">
                <a:solidFill>
                  <a:srgbClr val="000000"/>
                </a:solidFill>
              </a:rPr>
              <a:t> </a:t>
            </a:r>
            <a:r>
              <a:rPr lang="en-US" sz="3200" dirty="0" err="1">
                <a:solidFill>
                  <a:srgbClr val="000000"/>
                </a:solidFill>
              </a:rPr>
              <a:t>i</a:t>
            </a:r>
            <a:r>
              <a:rPr lang="en-US" sz="3200" dirty="0">
                <a:solidFill>
                  <a:srgbClr val="000000"/>
                </a:solidFill>
              </a:rPr>
              <a:t> </a:t>
            </a:r>
            <a:r>
              <a:rPr lang="en-US" sz="3200" dirty="0" err="1">
                <a:solidFill>
                  <a:srgbClr val="000000"/>
                </a:solidFill>
              </a:rPr>
              <a:t>stort</a:t>
            </a:r>
            <a:r>
              <a:rPr lang="en-US" sz="3200" dirty="0">
                <a:solidFill>
                  <a:srgbClr val="000000"/>
                </a:solidFill>
              </a:rPr>
              <a:t> sett </a:t>
            </a:r>
            <a:r>
              <a:rPr lang="en-US" sz="3200" dirty="0" err="1">
                <a:solidFill>
                  <a:srgbClr val="000000"/>
                </a:solidFill>
              </a:rPr>
              <a:t>alla</a:t>
            </a:r>
            <a:r>
              <a:rPr lang="en-US" sz="3200" dirty="0">
                <a:solidFill>
                  <a:srgbClr val="000000"/>
                </a:solidFill>
              </a:rPr>
              <a:t> </a:t>
            </a:r>
            <a:r>
              <a:rPr lang="en-US" sz="3200" dirty="0" err="1">
                <a:solidFill>
                  <a:srgbClr val="000000"/>
                </a:solidFill>
              </a:rPr>
              <a:t>torsdagar</a:t>
            </a:r>
            <a:r>
              <a:rPr lang="en-US" sz="3200" dirty="0">
                <a:solidFill>
                  <a:srgbClr val="000000"/>
                </a:solidFill>
              </a:rPr>
              <a:t> under </a:t>
            </a:r>
            <a:r>
              <a:rPr lang="en-US" sz="3200" dirty="0" err="1">
                <a:solidFill>
                  <a:srgbClr val="000000"/>
                </a:solidFill>
              </a:rPr>
              <a:t>året</a:t>
            </a:r>
            <a:r>
              <a:rPr lang="en-US" sz="3200" dirty="0">
                <a:solidFill>
                  <a:srgbClr val="000000"/>
                </a:solidFill>
              </a:rPr>
              <a:t>.</a:t>
            </a:r>
          </a:p>
          <a:p>
            <a:endParaRPr lang="en-US" sz="2000" dirty="0">
              <a:solidFill>
                <a:srgbClr val="000000"/>
              </a:solidFill>
            </a:endParaRPr>
          </a:p>
        </p:txBody>
      </p:sp>
    </p:spTree>
    <p:extLst>
      <p:ext uri="{BB962C8B-B14F-4D97-AF65-F5344CB8AC3E}">
        <p14:creationId xmlns:p14="http://schemas.microsoft.com/office/powerpoint/2010/main" val="3572110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BB0E035F-061A-427D-936A-B9413C94BC58}"/>
              </a:ext>
            </a:extLst>
          </p:cNvPr>
          <p:cNvSpPr>
            <a:spLocks noGrp="1"/>
          </p:cNvSpPr>
          <p:nvPr>
            <p:ph type="title"/>
          </p:nvPr>
        </p:nvSpPr>
        <p:spPr/>
        <p:txBody>
          <a:bodyPr/>
          <a:lstStyle/>
          <a:p>
            <a:r>
              <a:rPr lang="sv-SE" dirty="0"/>
              <a:t>Månadsmöten</a:t>
            </a:r>
          </a:p>
        </p:txBody>
      </p:sp>
      <p:sp>
        <p:nvSpPr>
          <p:cNvPr id="3" name="Platshållare för innehåll 2">
            <a:extLst>
              <a:ext uri="{FF2B5EF4-FFF2-40B4-BE49-F238E27FC236}">
                <a16:creationId xmlns:a16="http://schemas.microsoft.com/office/drawing/2014/main" xmlns="" id="{66AD7A16-7F9C-4E52-8CD0-10017A610FCD}"/>
              </a:ext>
            </a:extLst>
          </p:cNvPr>
          <p:cNvSpPr>
            <a:spLocks noGrp="1"/>
          </p:cNvSpPr>
          <p:nvPr>
            <p:ph sz="half" idx="1"/>
          </p:nvPr>
        </p:nvSpPr>
        <p:spPr>
          <a:xfrm>
            <a:off x="838200" y="1825625"/>
            <a:ext cx="4524214" cy="4351338"/>
          </a:xfrm>
        </p:spPr>
        <p:txBody>
          <a:bodyPr/>
          <a:lstStyle/>
          <a:p>
            <a:pPr marL="0" indent="0">
              <a:buNone/>
            </a:pPr>
            <a:r>
              <a:rPr lang="sv-SE" dirty="0"/>
              <a:t>Månadsmöten hålls som namnet anger en gång per månad och då för det mesta sista tisdagen i månaden.</a:t>
            </a:r>
          </a:p>
          <a:p>
            <a:pPr marL="0" indent="0">
              <a:buNone/>
            </a:pPr>
            <a:r>
              <a:rPr lang="sv-SE" dirty="0"/>
              <a:t>Uppslutningen är bra med mellan 25-35 deltagare som fikar, lyssnar på intressanta föredrag och tjötar i största allmänhet om frimärken och vykort.</a:t>
            </a:r>
          </a:p>
        </p:txBody>
      </p:sp>
      <p:pic>
        <p:nvPicPr>
          <p:cNvPr id="6" name="Platshållare för innehåll 5" descr="En bild som visar inomhus, person, rum, bord&#10;&#10;Automatiskt genererad beskrivning">
            <a:extLst>
              <a:ext uri="{FF2B5EF4-FFF2-40B4-BE49-F238E27FC236}">
                <a16:creationId xmlns:a16="http://schemas.microsoft.com/office/drawing/2014/main" xmlns="" id="{4E3EFEF9-C7FA-4CBB-9434-22D23788B64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63892" y="2274093"/>
            <a:ext cx="5789908" cy="3902869"/>
          </a:xfrm>
        </p:spPr>
      </p:pic>
    </p:spTree>
    <p:extLst>
      <p:ext uri="{BB962C8B-B14F-4D97-AF65-F5344CB8AC3E}">
        <p14:creationId xmlns:p14="http://schemas.microsoft.com/office/powerpoint/2010/main" val="191051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xmlns="" id="{EEA6E752-CE0B-4675-8CF3-E5AC20902829}"/>
              </a:ext>
            </a:extLst>
          </p:cNvPr>
          <p:cNvSpPr>
            <a:spLocks noGrp="1"/>
          </p:cNvSpPr>
          <p:nvPr>
            <p:ph type="title"/>
          </p:nvPr>
        </p:nvSpPr>
        <p:spPr>
          <a:xfrm>
            <a:off x="838200" y="963877"/>
            <a:ext cx="3494362" cy="4930246"/>
          </a:xfrm>
        </p:spPr>
        <p:txBody>
          <a:bodyPr>
            <a:normAutofit/>
          </a:bodyPr>
          <a:lstStyle/>
          <a:p>
            <a:pPr algn="r"/>
            <a:r>
              <a:rPr lang="sv-SE">
                <a:solidFill>
                  <a:schemeClr val="accent1"/>
                </a:solidFill>
              </a:rPr>
              <a:t>Tidningen Nordhalland 19 februari 1960</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xmlns="" id="{9853894C-44FB-482D-B72A-05974728936C}"/>
              </a:ext>
            </a:extLst>
          </p:cNvPr>
          <p:cNvSpPr>
            <a:spLocks noGrp="1"/>
          </p:cNvSpPr>
          <p:nvPr>
            <p:ph idx="1"/>
          </p:nvPr>
        </p:nvSpPr>
        <p:spPr>
          <a:xfrm>
            <a:off x="4976031" y="963877"/>
            <a:ext cx="6377769" cy="4930246"/>
          </a:xfrm>
        </p:spPr>
        <p:txBody>
          <a:bodyPr anchor="ctr">
            <a:normAutofit/>
          </a:bodyPr>
          <a:lstStyle/>
          <a:p>
            <a:pPr marL="0" indent="0">
              <a:buNone/>
            </a:pPr>
            <a:r>
              <a:rPr lang="sv-SE" sz="2000"/>
              <a:t>Nordhallands Filatelistförening bildades i onsdags kväll vid en sammankomst mellan intresserade frimärksvänner.</a:t>
            </a:r>
          </a:p>
          <a:p>
            <a:pPr marL="0" indent="0">
              <a:buNone/>
            </a:pPr>
            <a:r>
              <a:rPr lang="sv-SE" sz="2000"/>
              <a:t>Föreningen fick vid starten 16 medlemmar och dessa valde advokat Stig Palmér att leda förhandlingarna vid det konstituerande mötet, vilket samtidigt fick karaktären av årsmöte.</a:t>
            </a:r>
          </a:p>
          <a:p>
            <a:pPr marL="0" indent="0">
              <a:buNone/>
            </a:pPr>
            <a:r>
              <a:rPr lang="sv-SE" sz="2000"/>
              <a:t>Namnfrågan löstes ganska snabbt och föreningens säte skall vara i Kungsbacka. Stadgar antogs och till styrelse valdes: </a:t>
            </a:r>
          </a:p>
          <a:p>
            <a:pPr marL="0" indent="0">
              <a:buNone/>
            </a:pPr>
            <a:r>
              <a:rPr lang="sv-SE" sz="2000"/>
              <a:t>Ordf. Stig Palmér, Vice Ordf. Roland Olsson, Sekr. landsfiskal Karl Wahlgren, kassör Fredrik Loocrantz, och klubbmästare fru Inga Rådmann. Suppleanter Nils Nilshag och Harald Johansson. Revisor John Nordkvist och rev. Suppleant Ingemar Eliasson</a:t>
            </a:r>
          </a:p>
        </p:txBody>
      </p:sp>
    </p:spTree>
    <p:extLst>
      <p:ext uri="{BB962C8B-B14F-4D97-AF65-F5344CB8AC3E}">
        <p14:creationId xmlns:p14="http://schemas.microsoft.com/office/powerpoint/2010/main" val="129725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xmlns="" id="{2D873F2E-68AD-4837-98F7-ED830B3BAE0D}"/>
              </a:ext>
            </a:extLst>
          </p:cNvPr>
          <p:cNvSpPr>
            <a:spLocks noGrp="1"/>
          </p:cNvSpPr>
          <p:nvPr>
            <p:ph type="title"/>
          </p:nvPr>
        </p:nvSpPr>
        <p:spPr>
          <a:xfrm>
            <a:off x="838200" y="963877"/>
            <a:ext cx="3494362" cy="4930246"/>
          </a:xfrm>
        </p:spPr>
        <p:txBody>
          <a:bodyPr>
            <a:normAutofit/>
          </a:bodyPr>
          <a:lstStyle/>
          <a:p>
            <a:pPr algn="r"/>
            <a:r>
              <a:rPr lang="sv-SE">
                <a:solidFill>
                  <a:schemeClr val="accent1"/>
                </a:solidFill>
              </a:rPr>
              <a:t>Tidningen Nordhalland 19 februari 1960</a:t>
            </a:r>
          </a:p>
        </p:txBody>
      </p:sp>
      <p:cxnSp>
        <p:nvCxnSpPr>
          <p:cNvPr id="13" name="Straight Connector 12">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latshållare för innehåll 5">
            <a:extLst>
              <a:ext uri="{FF2B5EF4-FFF2-40B4-BE49-F238E27FC236}">
                <a16:creationId xmlns:a16="http://schemas.microsoft.com/office/drawing/2014/main" xmlns="" id="{393AC5AA-ED33-48AD-8C09-DA5F0310D144}"/>
              </a:ext>
            </a:extLst>
          </p:cNvPr>
          <p:cNvSpPr>
            <a:spLocks noGrp="1"/>
          </p:cNvSpPr>
          <p:nvPr>
            <p:ph idx="1"/>
          </p:nvPr>
        </p:nvSpPr>
        <p:spPr>
          <a:xfrm>
            <a:off x="4976031" y="963877"/>
            <a:ext cx="6377769" cy="4930246"/>
          </a:xfrm>
        </p:spPr>
        <p:txBody>
          <a:bodyPr anchor="ctr">
            <a:normAutofit/>
          </a:bodyPr>
          <a:lstStyle/>
          <a:p>
            <a:pPr marL="0" indent="0">
              <a:buNone/>
            </a:pPr>
            <a:r>
              <a:rPr lang="sv-SE" sz="2400" dirty="0"/>
              <a:t>Lokalfrågan var största problemet och efter ingående diskussioner uppdrogs åt styrelsen att skaffa lokal där förtäringstvång ej förelåg samt skall kostnaden för lokal bestridas ur årsavgiften. Denna fastställdes till 10 kronor med en inträdesavgift av samma belopp. Ungdomar i åldern 14-17 år erlägga dock endast hälften av dessa belopp. Vidare beslöts under kvällen att på följande sammankomster ordna auktioner på märken och kataloger, utlottning av filatelistika och skulle </a:t>
            </a:r>
            <a:r>
              <a:rPr lang="sv-SE" sz="2400"/>
              <a:t>försök</a:t>
            </a:r>
            <a:r>
              <a:rPr lang="sv-SE" sz="2400" dirty="0"/>
              <a:t> göras med cirkulationsverksamhet</a:t>
            </a:r>
            <a:endParaRPr lang="sv-SE" sz="2400"/>
          </a:p>
        </p:txBody>
      </p:sp>
    </p:spTree>
    <p:extLst>
      <p:ext uri="{BB962C8B-B14F-4D97-AF65-F5344CB8AC3E}">
        <p14:creationId xmlns:p14="http://schemas.microsoft.com/office/powerpoint/2010/main" val="371415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66E72419-52E3-4C7D-B248-96374D636A36}"/>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err="1"/>
              <a:t>Vad</a:t>
            </a:r>
            <a:r>
              <a:rPr lang="en-US" dirty="0"/>
              <a:t> </a:t>
            </a:r>
            <a:r>
              <a:rPr lang="en-US" dirty="0" err="1"/>
              <a:t>hände</a:t>
            </a:r>
            <a:r>
              <a:rPr lang="en-US" dirty="0"/>
              <a:t> sedan?</a:t>
            </a:r>
          </a:p>
        </p:txBody>
      </p:sp>
      <p:cxnSp>
        <p:nvCxnSpPr>
          <p:cNvPr id="11" name="Straight Arrow Connector 10">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Platshållare för innehåll 3">
            <a:extLst>
              <a:ext uri="{FF2B5EF4-FFF2-40B4-BE49-F238E27FC236}">
                <a16:creationId xmlns:a16="http://schemas.microsoft.com/office/drawing/2014/main" xmlns="" id="{78602884-5D36-49B1-89C7-4343244227B5}"/>
              </a:ext>
            </a:extLst>
          </p:cNvPr>
          <p:cNvSpPr>
            <a:spLocks noGrp="1"/>
          </p:cNvSpPr>
          <p:nvPr>
            <p:ph sz="half" idx="2"/>
          </p:nvPr>
        </p:nvSpPr>
        <p:spPr>
          <a:xfrm>
            <a:off x="655321" y="2575034"/>
            <a:ext cx="5120113" cy="3462228"/>
          </a:xfrm>
        </p:spPr>
        <p:txBody>
          <a:bodyPr vert="horz" lIns="91440" tIns="45720" rIns="91440" bIns="45720" rtlCol="0">
            <a:noAutofit/>
          </a:bodyPr>
          <a:lstStyle/>
          <a:p>
            <a:pPr marL="0" indent="0">
              <a:buNone/>
            </a:pPr>
            <a:r>
              <a:rPr lang="en-US" dirty="0" err="1"/>
              <a:t>Stig</a:t>
            </a:r>
            <a:r>
              <a:rPr lang="en-US" dirty="0"/>
              <a:t> </a:t>
            </a:r>
            <a:r>
              <a:rPr lang="en-US" dirty="0" err="1"/>
              <a:t>Palmér</a:t>
            </a:r>
            <a:r>
              <a:rPr lang="en-US" dirty="0"/>
              <a:t> </a:t>
            </a:r>
            <a:r>
              <a:rPr lang="en-US" dirty="0" err="1"/>
              <a:t>satt</a:t>
            </a:r>
            <a:r>
              <a:rPr lang="en-US" dirty="0"/>
              <a:t> </a:t>
            </a:r>
            <a:r>
              <a:rPr lang="en-US" dirty="0" err="1"/>
              <a:t>kvar</a:t>
            </a:r>
            <a:r>
              <a:rPr lang="en-US" dirty="0"/>
              <a:t> </a:t>
            </a:r>
            <a:r>
              <a:rPr lang="en-US" dirty="0" err="1"/>
              <a:t>som</a:t>
            </a:r>
            <a:r>
              <a:rPr lang="en-US" dirty="0"/>
              <a:t> </a:t>
            </a:r>
            <a:r>
              <a:rPr lang="en-US" dirty="0" err="1"/>
              <a:t>ordförande</a:t>
            </a:r>
            <a:r>
              <a:rPr lang="en-US" dirty="0"/>
              <a:t> </a:t>
            </a:r>
            <a:r>
              <a:rPr lang="en-US" dirty="0" err="1"/>
              <a:t>fram</a:t>
            </a:r>
            <a:r>
              <a:rPr lang="en-US" dirty="0"/>
              <a:t> till 1975 </a:t>
            </a:r>
            <a:r>
              <a:rPr lang="en-US" dirty="0" err="1"/>
              <a:t>och</a:t>
            </a:r>
            <a:r>
              <a:rPr lang="en-US" dirty="0"/>
              <a:t> </a:t>
            </a:r>
            <a:r>
              <a:rPr lang="en-US" dirty="0" err="1"/>
              <a:t>ett</a:t>
            </a:r>
            <a:r>
              <a:rPr lang="en-US" dirty="0"/>
              <a:t> </a:t>
            </a:r>
            <a:r>
              <a:rPr lang="en-US" dirty="0" err="1"/>
              <a:t>antal</a:t>
            </a:r>
            <a:r>
              <a:rPr lang="en-US" dirty="0"/>
              <a:t> </a:t>
            </a:r>
            <a:r>
              <a:rPr lang="en-US" dirty="0" err="1"/>
              <a:t>olika</a:t>
            </a:r>
            <a:r>
              <a:rPr lang="en-US" dirty="0"/>
              <a:t> </a:t>
            </a:r>
            <a:r>
              <a:rPr lang="en-US" dirty="0" err="1"/>
              <a:t>lokaler</a:t>
            </a:r>
            <a:r>
              <a:rPr lang="en-US" dirty="0"/>
              <a:t> </a:t>
            </a:r>
            <a:r>
              <a:rPr lang="en-US" dirty="0" err="1"/>
              <a:t>för</a:t>
            </a:r>
            <a:r>
              <a:rPr lang="en-US" dirty="0"/>
              <a:t> </a:t>
            </a:r>
            <a:r>
              <a:rPr lang="en-US" dirty="0" err="1"/>
              <a:t>möten</a:t>
            </a:r>
            <a:r>
              <a:rPr lang="en-US" dirty="0"/>
              <a:t> </a:t>
            </a:r>
            <a:r>
              <a:rPr lang="en-US" dirty="0" err="1"/>
              <a:t>användes</a:t>
            </a:r>
            <a:r>
              <a:rPr lang="en-US" dirty="0"/>
              <a:t> </a:t>
            </a:r>
            <a:r>
              <a:rPr lang="en-US" dirty="0" err="1"/>
              <a:t>denna</a:t>
            </a:r>
            <a:r>
              <a:rPr lang="en-US" dirty="0"/>
              <a:t> period.</a:t>
            </a:r>
          </a:p>
          <a:p>
            <a:pPr marL="0" indent="0">
              <a:buNone/>
            </a:pPr>
            <a:r>
              <a:rPr lang="en-US" dirty="0" err="1"/>
              <a:t>Första</a:t>
            </a:r>
            <a:r>
              <a:rPr lang="en-US" dirty="0"/>
              <a:t> </a:t>
            </a:r>
            <a:r>
              <a:rPr lang="en-US" dirty="0" err="1"/>
              <a:t>årens</a:t>
            </a:r>
            <a:r>
              <a:rPr lang="en-US" dirty="0"/>
              <a:t> </a:t>
            </a:r>
            <a:r>
              <a:rPr lang="en-US" dirty="0" err="1"/>
              <a:t>möten</a:t>
            </a:r>
            <a:r>
              <a:rPr lang="en-US" dirty="0"/>
              <a:t> 1960-1963 </a:t>
            </a:r>
            <a:r>
              <a:rPr lang="en-US" dirty="0" err="1"/>
              <a:t>hölls</a:t>
            </a:r>
            <a:r>
              <a:rPr lang="en-US" dirty="0"/>
              <a:t> </a:t>
            </a:r>
            <a:r>
              <a:rPr lang="en-US" dirty="0" err="1"/>
              <a:t>på</a:t>
            </a:r>
            <a:r>
              <a:rPr lang="en-US" dirty="0"/>
              <a:t> </a:t>
            </a:r>
            <a:r>
              <a:rPr lang="en-US" dirty="0" err="1"/>
              <a:t>Nygatan</a:t>
            </a:r>
            <a:r>
              <a:rPr lang="en-US" dirty="0"/>
              <a:t> 11 </a:t>
            </a:r>
            <a:r>
              <a:rPr lang="en-US" dirty="0" err="1"/>
              <a:t>i</a:t>
            </a:r>
            <a:r>
              <a:rPr lang="en-US" dirty="0"/>
              <a:t> Centrum,  </a:t>
            </a:r>
            <a:r>
              <a:rPr lang="en-US" dirty="0" err="1"/>
              <a:t>och</a:t>
            </a:r>
            <a:r>
              <a:rPr lang="en-US" dirty="0"/>
              <a:t> </a:t>
            </a:r>
            <a:r>
              <a:rPr lang="en-US" dirty="0" err="1"/>
              <a:t>från</a:t>
            </a:r>
            <a:r>
              <a:rPr lang="en-US" dirty="0"/>
              <a:t> </a:t>
            </a:r>
            <a:r>
              <a:rPr lang="en-US" dirty="0" err="1"/>
              <a:t>december</a:t>
            </a:r>
            <a:r>
              <a:rPr lang="en-US" dirty="0"/>
              <a:t> 1963 </a:t>
            </a:r>
            <a:r>
              <a:rPr lang="en-US" dirty="0" err="1"/>
              <a:t>och</a:t>
            </a:r>
            <a:r>
              <a:rPr lang="en-US" dirty="0"/>
              <a:t> </a:t>
            </a:r>
            <a:r>
              <a:rPr lang="en-US" dirty="0" err="1"/>
              <a:t>fram</a:t>
            </a:r>
            <a:r>
              <a:rPr lang="en-US" dirty="0"/>
              <a:t> till </a:t>
            </a:r>
            <a:r>
              <a:rPr lang="en-US" dirty="0" err="1"/>
              <a:t>november</a:t>
            </a:r>
            <a:r>
              <a:rPr lang="en-US" dirty="0"/>
              <a:t> 1975 </a:t>
            </a:r>
            <a:r>
              <a:rPr lang="en-US" dirty="0" err="1"/>
              <a:t>i</a:t>
            </a:r>
            <a:r>
              <a:rPr lang="en-US" dirty="0"/>
              <a:t> </a:t>
            </a:r>
            <a:r>
              <a:rPr lang="en-US" dirty="0" err="1"/>
              <a:t>Yrkesskolans</a:t>
            </a:r>
            <a:r>
              <a:rPr lang="en-US" dirty="0"/>
              <a:t> </a:t>
            </a:r>
            <a:r>
              <a:rPr lang="en-US" dirty="0" err="1"/>
              <a:t>lokaler</a:t>
            </a:r>
            <a:r>
              <a:rPr lang="en-US" dirty="0"/>
              <a:t> </a:t>
            </a:r>
            <a:r>
              <a:rPr lang="en-US" dirty="0" err="1"/>
              <a:t>på</a:t>
            </a:r>
            <a:r>
              <a:rPr lang="en-US" dirty="0"/>
              <a:t> </a:t>
            </a:r>
            <a:r>
              <a:rPr lang="en-US" dirty="0" err="1"/>
              <a:t>dagens</a:t>
            </a:r>
            <a:r>
              <a:rPr lang="en-US" dirty="0"/>
              <a:t> </a:t>
            </a:r>
            <a:r>
              <a:rPr lang="en-US" dirty="0" err="1"/>
              <a:t>Aranäsgymnasium</a:t>
            </a:r>
            <a:endParaRPr lang="en-US" dirty="0"/>
          </a:p>
        </p:txBody>
      </p:sp>
      <p:pic>
        <p:nvPicPr>
          <p:cNvPr id="6" name="Platshållare för innehåll 5" descr="En bild som visar inomhus, bord, person, sitter&#10;&#10;Automatiskt genererad beskrivning">
            <a:extLst>
              <a:ext uri="{FF2B5EF4-FFF2-40B4-BE49-F238E27FC236}">
                <a16:creationId xmlns:a16="http://schemas.microsoft.com/office/drawing/2014/main" xmlns="" id="{5BF8345A-3F26-470B-8756-5ACA550E433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0646" r="17973" b="-1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4269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3750A380-2228-47A5-9AF9-48F7E8D92CE6}"/>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err="1"/>
              <a:t>Ordföranden</a:t>
            </a:r>
            <a:endParaRPr lang="en-US" dirty="0"/>
          </a:p>
        </p:txBody>
      </p:sp>
      <p:cxnSp>
        <p:nvCxnSpPr>
          <p:cNvPr id="13" name="Straight Arrow Connector 12">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xmlns="" id="{21F1EB02-4AFB-4BC0-8D02-ACA8DA497B52}"/>
              </a:ext>
            </a:extLst>
          </p:cNvPr>
          <p:cNvSpPr>
            <a:spLocks noGrp="1"/>
          </p:cNvSpPr>
          <p:nvPr>
            <p:ph sz="half" idx="1"/>
          </p:nvPr>
        </p:nvSpPr>
        <p:spPr>
          <a:xfrm>
            <a:off x="655321" y="2316480"/>
            <a:ext cx="5120113" cy="4285793"/>
          </a:xfrm>
        </p:spPr>
        <p:txBody>
          <a:bodyPr vert="horz" lIns="91440" tIns="45720" rIns="91440" bIns="45720" rtlCol="0">
            <a:normAutofit fontScale="92500" lnSpcReduction="10000"/>
          </a:bodyPr>
          <a:lstStyle/>
          <a:p>
            <a:pPr marL="0" indent="0">
              <a:buNone/>
            </a:pPr>
            <a:r>
              <a:rPr lang="en-US" sz="3500" dirty="0"/>
              <a:t>1975 tog </a:t>
            </a:r>
            <a:r>
              <a:rPr lang="en-US" sz="3500" dirty="0" err="1"/>
              <a:t>Bertil</a:t>
            </a:r>
            <a:r>
              <a:rPr lang="en-US" sz="3500" dirty="0"/>
              <a:t> </a:t>
            </a:r>
            <a:r>
              <a:rPr lang="en-US" sz="3500" dirty="0" err="1"/>
              <a:t>Wademan</a:t>
            </a:r>
            <a:r>
              <a:rPr lang="en-US" sz="3500" dirty="0"/>
              <a:t> </a:t>
            </a:r>
            <a:r>
              <a:rPr lang="en-US" sz="3500" dirty="0" err="1"/>
              <a:t>över</a:t>
            </a:r>
            <a:r>
              <a:rPr lang="en-US" sz="3500" dirty="0"/>
              <a:t> </a:t>
            </a:r>
            <a:r>
              <a:rPr lang="en-US" sz="3500" dirty="0" err="1"/>
              <a:t>ordförandeklubban</a:t>
            </a:r>
            <a:r>
              <a:rPr lang="en-US" sz="3500" dirty="0"/>
              <a:t>.</a:t>
            </a:r>
          </a:p>
          <a:p>
            <a:pPr marL="0" indent="0">
              <a:buNone/>
            </a:pPr>
            <a:r>
              <a:rPr lang="en-US" sz="3500" dirty="0" err="1"/>
              <a:t>Bertil</a:t>
            </a:r>
            <a:r>
              <a:rPr lang="en-US" sz="3500" dirty="0"/>
              <a:t> </a:t>
            </a:r>
            <a:r>
              <a:rPr lang="en-US" sz="3500" dirty="0" err="1"/>
              <a:t>Wademan</a:t>
            </a:r>
            <a:r>
              <a:rPr lang="en-US" sz="3500" dirty="0"/>
              <a:t> var sedan </a:t>
            </a:r>
            <a:r>
              <a:rPr lang="en-US" sz="3500" dirty="0" err="1"/>
              <a:t>ordförande</a:t>
            </a:r>
            <a:r>
              <a:rPr lang="en-US" sz="3500" dirty="0"/>
              <a:t> </a:t>
            </a:r>
            <a:r>
              <a:rPr lang="en-US" sz="3500" dirty="0" err="1"/>
              <a:t>i</a:t>
            </a:r>
            <a:r>
              <a:rPr lang="en-US" sz="3500" dirty="0"/>
              <a:t> </a:t>
            </a:r>
            <a:r>
              <a:rPr lang="en-US" sz="3500" dirty="0" err="1"/>
              <a:t>nästan</a:t>
            </a:r>
            <a:r>
              <a:rPr lang="en-US" sz="3500" dirty="0"/>
              <a:t> 14 </a:t>
            </a:r>
            <a:r>
              <a:rPr lang="en-US" sz="3500" dirty="0" err="1"/>
              <a:t>år</a:t>
            </a:r>
            <a:r>
              <a:rPr lang="en-US" sz="3500" dirty="0"/>
              <a:t> </a:t>
            </a:r>
            <a:r>
              <a:rPr lang="en-US" sz="3500" dirty="0" err="1"/>
              <a:t>fram</a:t>
            </a:r>
            <a:r>
              <a:rPr lang="en-US" sz="3500" dirty="0"/>
              <a:t> till 1999.</a:t>
            </a:r>
          </a:p>
          <a:p>
            <a:pPr marL="0" indent="0">
              <a:buNone/>
            </a:pPr>
            <a:r>
              <a:rPr lang="en-US" sz="3500" dirty="0"/>
              <a:t>Under dessa </a:t>
            </a:r>
            <a:r>
              <a:rPr lang="en-US" sz="3500" dirty="0" err="1"/>
              <a:t>år</a:t>
            </a:r>
            <a:r>
              <a:rPr lang="en-US" sz="3500" dirty="0"/>
              <a:t> </a:t>
            </a:r>
            <a:r>
              <a:rPr lang="en-US" sz="3500" dirty="0" err="1"/>
              <a:t>flyttade</a:t>
            </a:r>
            <a:r>
              <a:rPr lang="en-US" sz="3500" dirty="0"/>
              <a:t> </a:t>
            </a:r>
            <a:r>
              <a:rPr lang="en-US" sz="3500" dirty="0" err="1"/>
              <a:t>föreningen</a:t>
            </a:r>
            <a:r>
              <a:rPr lang="en-US" sz="3500" dirty="0"/>
              <a:t> runt </a:t>
            </a:r>
            <a:r>
              <a:rPr lang="en-US" sz="3500" dirty="0" err="1"/>
              <a:t>på</a:t>
            </a:r>
            <a:r>
              <a:rPr lang="en-US" sz="3500" dirty="0"/>
              <a:t> </a:t>
            </a:r>
            <a:r>
              <a:rPr lang="en-US" sz="3500" dirty="0" err="1"/>
              <a:t>ett</a:t>
            </a:r>
            <a:r>
              <a:rPr lang="en-US" sz="3500" dirty="0"/>
              <a:t> </a:t>
            </a:r>
            <a:r>
              <a:rPr lang="en-US" sz="3500" dirty="0" err="1"/>
              <a:t>antal</a:t>
            </a:r>
            <a:r>
              <a:rPr lang="en-US" sz="3500" dirty="0"/>
              <a:t> </a:t>
            </a:r>
            <a:r>
              <a:rPr lang="en-US" sz="3500" dirty="0" err="1"/>
              <a:t>platser</a:t>
            </a:r>
            <a:r>
              <a:rPr lang="en-US" sz="3500" dirty="0"/>
              <a:t> </a:t>
            </a:r>
            <a:r>
              <a:rPr lang="en-US" sz="3500" dirty="0" err="1"/>
              <a:t>i</a:t>
            </a:r>
            <a:r>
              <a:rPr lang="en-US" sz="3500" dirty="0"/>
              <a:t> stan. Villa </a:t>
            </a:r>
            <a:r>
              <a:rPr lang="en-US" sz="3500" dirty="0" err="1"/>
              <a:t>Valand</a:t>
            </a:r>
            <a:r>
              <a:rPr lang="en-US" sz="3500" dirty="0"/>
              <a:t>, </a:t>
            </a:r>
            <a:r>
              <a:rPr lang="en-US" sz="3500" dirty="0" err="1"/>
              <a:t>Lindälvsskolan</a:t>
            </a:r>
            <a:r>
              <a:rPr lang="en-US" sz="3500" dirty="0"/>
              <a:t> </a:t>
            </a:r>
            <a:r>
              <a:rPr lang="en-US" sz="3500" dirty="0" err="1"/>
              <a:t>samt</a:t>
            </a:r>
            <a:r>
              <a:rPr lang="en-US" sz="3500" dirty="0"/>
              <a:t> </a:t>
            </a:r>
            <a:r>
              <a:rPr lang="en-US" sz="3500" dirty="0" err="1"/>
              <a:t>Borgmästargatan</a:t>
            </a:r>
            <a:r>
              <a:rPr lang="en-US" sz="3500" dirty="0"/>
              <a:t>. </a:t>
            </a:r>
          </a:p>
          <a:p>
            <a:pPr marL="0"/>
            <a:endParaRPr lang="en-US" sz="1800" dirty="0"/>
          </a:p>
          <a:p>
            <a:endParaRPr lang="en-US" sz="1800" dirty="0"/>
          </a:p>
        </p:txBody>
      </p:sp>
      <p:pic>
        <p:nvPicPr>
          <p:cNvPr id="8" name="Platshållare för innehåll 7" descr="En bild som visar man, person, glasögon, har på sig&#10;&#10;Automatiskt genererad beskrivning">
            <a:extLst>
              <a:ext uri="{FF2B5EF4-FFF2-40B4-BE49-F238E27FC236}">
                <a16:creationId xmlns:a16="http://schemas.microsoft.com/office/drawing/2014/main" xmlns="" id="{E44DC6F5-888D-483C-A704-A26DA889D7B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311" r="-2" b="18560"/>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2530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4B792F64-FA21-45B2-81D6-50FEF2B2BA98}"/>
              </a:ext>
            </a:extLst>
          </p:cNvPr>
          <p:cNvSpPr>
            <a:spLocks noGrp="1"/>
          </p:cNvSpPr>
          <p:nvPr>
            <p:ph type="title"/>
          </p:nvPr>
        </p:nvSpPr>
        <p:spPr/>
        <p:txBody>
          <a:bodyPr/>
          <a:lstStyle/>
          <a:p>
            <a:r>
              <a:rPr lang="sv-SE"/>
              <a:t>Ordföranden</a:t>
            </a:r>
            <a:endParaRPr lang="sv-SE" dirty="0"/>
          </a:p>
        </p:txBody>
      </p:sp>
      <p:sp>
        <p:nvSpPr>
          <p:cNvPr id="3" name="Platshållare för innehåll 2">
            <a:extLst>
              <a:ext uri="{FF2B5EF4-FFF2-40B4-BE49-F238E27FC236}">
                <a16:creationId xmlns:a16="http://schemas.microsoft.com/office/drawing/2014/main" xmlns="" id="{B590ACD5-47A6-4626-B30C-CF5818A1352E}"/>
              </a:ext>
            </a:extLst>
          </p:cNvPr>
          <p:cNvSpPr>
            <a:spLocks noGrp="1"/>
          </p:cNvSpPr>
          <p:nvPr>
            <p:ph sz="half" idx="1"/>
          </p:nvPr>
        </p:nvSpPr>
        <p:spPr>
          <a:xfrm>
            <a:off x="838200" y="1534332"/>
            <a:ext cx="5181600" cy="4958543"/>
          </a:xfrm>
        </p:spPr>
        <p:txBody>
          <a:bodyPr>
            <a:normAutofit fontScale="92500" lnSpcReduction="10000"/>
          </a:bodyPr>
          <a:lstStyle/>
          <a:p>
            <a:pPr marL="0" indent="0">
              <a:buNone/>
            </a:pPr>
            <a:r>
              <a:rPr lang="sv-SE" sz="3200" dirty="0"/>
              <a:t>Bert Pettersson tog över ordföranderollen 1999.</a:t>
            </a:r>
          </a:p>
          <a:p>
            <a:pPr marL="0" indent="0">
              <a:buNone/>
            </a:pPr>
            <a:r>
              <a:rPr lang="sv-SE" sz="3200" dirty="0"/>
              <a:t>Här på en bild tillsammans med Erik Johansson som är en av originalmedlemmarna.</a:t>
            </a:r>
          </a:p>
          <a:p>
            <a:pPr marL="0" indent="0">
              <a:buNone/>
            </a:pPr>
            <a:r>
              <a:rPr lang="sv-SE" sz="3200" dirty="0"/>
              <a:t>Bert axlade rollen som ordförande i 10 år fram till 2009 </a:t>
            </a:r>
            <a:r>
              <a:rPr lang="sv-SE" sz="3200"/>
              <a:t>och flyttcirkusen </a:t>
            </a:r>
            <a:r>
              <a:rPr lang="sv-SE" sz="3200" dirty="0"/>
              <a:t>fortsatte till Rosengatan för att slutgiltigen hamna på ABF där vi finns än i dag</a:t>
            </a:r>
          </a:p>
          <a:p>
            <a:pPr marL="0" indent="0">
              <a:buNone/>
            </a:pPr>
            <a:r>
              <a:rPr lang="sv-SE" dirty="0"/>
              <a:t> </a:t>
            </a:r>
          </a:p>
        </p:txBody>
      </p:sp>
      <p:pic>
        <p:nvPicPr>
          <p:cNvPr id="6" name="Platshållare för innehåll 5" descr="En bild som visar person, man, inomhus, låda&#10;&#10;Automatiskt genererad beskrivning">
            <a:extLst>
              <a:ext uri="{FF2B5EF4-FFF2-40B4-BE49-F238E27FC236}">
                <a16:creationId xmlns:a16="http://schemas.microsoft.com/office/drawing/2014/main" xmlns="" id="{C2AD6D50-EFF8-4960-8549-BC3FA7457FB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2334278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89521E6C-2AF8-4E20-A1C8-0007B6CC6184}"/>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a:t>Ordföranden</a:t>
            </a:r>
          </a:p>
        </p:txBody>
      </p:sp>
      <p:cxnSp>
        <p:nvCxnSpPr>
          <p:cNvPr id="20" name="Straight Arrow Connector 19">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xmlns="" id="{5DDBA520-BEFB-47EA-BF91-DBB364C34A18}"/>
              </a:ext>
            </a:extLst>
          </p:cNvPr>
          <p:cNvSpPr>
            <a:spLocks noGrp="1"/>
          </p:cNvSpPr>
          <p:nvPr>
            <p:ph sz="half" idx="1"/>
          </p:nvPr>
        </p:nvSpPr>
        <p:spPr>
          <a:xfrm>
            <a:off x="655321" y="2575034"/>
            <a:ext cx="5120113" cy="3462228"/>
          </a:xfrm>
        </p:spPr>
        <p:txBody>
          <a:bodyPr vert="horz" lIns="91440" tIns="45720" rIns="91440" bIns="45720" rtlCol="0">
            <a:normAutofit/>
          </a:bodyPr>
          <a:lstStyle/>
          <a:p>
            <a:pPr marL="0" indent="0">
              <a:buNone/>
            </a:pPr>
            <a:r>
              <a:rPr lang="en-US" dirty="0"/>
              <a:t>2009 togs </a:t>
            </a:r>
            <a:r>
              <a:rPr lang="en-US" dirty="0" err="1"/>
              <a:t>ordförandeklubban</a:t>
            </a:r>
            <a:r>
              <a:rPr lang="en-US" dirty="0"/>
              <a:t> </a:t>
            </a:r>
            <a:r>
              <a:rPr lang="en-US" dirty="0" err="1"/>
              <a:t>över</a:t>
            </a:r>
            <a:r>
              <a:rPr lang="en-US" dirty="0"/>
              <a:t> av Hans-Uno Hansson </a:t>
            </a:r>
            <a:r>
              <a:rPr lang="en-US" dirty="0" err="1"/>
              <a:t>och</a:t>
            </a:r>
            <a:r>
              <a:rPr lang="en-US" dirty="0"/>
              <a:t> </a:t>
            </a:r>
            <a:r>
              <a:rPr lang="en-US" dirty="0" err="1"/>
              <a:t>som</a:t>
            </a:r>
            <a:r>
              <a:rPr lang="en-US" dirty="0"/>
              <a:t> hade </a:t>
            </a:r>
            <a:r>
              <a:rPr lang="en-US" dirty="0" err="1"/>
              <a:t>denna</a:t>
            </a:r>
            <a:r>
              <a:rPr lang="en-US" dirty="0"/>
              <a:t> roll </a:t>
            </a:r>
            <a:r>
              <a:rPr lang="en-US" dirty="0" err="1"/>
              <a:t>fram</a:t>
            </a:r>
            <a:r>
              <a:rPr lang="en-US" dirty="0"/>
              <a:t> till 2016 </a:t>
            </a:r>
            <a:r>
              <a:rPr lang="en-US" dirty="0" err="1"/>
              <a:t>då</a:t>
            </a:r>
            <a:r>
              <a:rPr lang="en-US" dirty="0"/>
              <a:t> </a:t>
            </a:r>
            <a:r>
              <a:rPr lang="en-US" dirty="0" err="1"/>
              <a:t>vår</a:t>
            </a:r>
            <a:r>
              <a:rPr lang="en-US" dirty="0"/>
              <a:t> </a:t>
            </a:r>
            <a:r>
              <a:rPr lang="en-US" dirty="0" err="1"/>
              <a:t>nuvarande</a:t>
            </a:r>
            <a:r>
              <a:rPr lang="en-US" dirty="0"/>
              <a:t> </a:t>
            </a:r>
            <a:r>
              <a:rPr lang="en-US" dirty="0" err="1"/>
              <a:t>ordförande</a:t>
            </a:r>
            <a:r>
              <a:rPr lang="en-US" dirty="0"/>
              <a:t> Anna-</a:t>
            </a:r>
            <a:r>
              <a:rPr lang="en-US" dirty="0" err="1"/>
              <a:t>Stina</a:t>
            </a:r>
            <a:r>
              <a:rPr lang="en-US" dirty="0"/>
              <a:t> </a:t>
            </a:r>
            <a:r>
              <a:rPr lang="en-US" dirty="0" err="1"/>
              <a:t>Nordkvist</a:t>
            </a:r>
            <a:r>
              <a:rPr lang="en-US" dirty="0"/>
              <a:t> tog </a:t>
            </a:r>
            <a:r>
              <a:rPr lang="en-US" dirty="0" err="1"/>
              <a:t>över</a:t>
            </a:r>
            <a:r>
              <a:rPr lang="en-US" dirty="0"/>
              <a:t>.</a:t>
            </a:r>
          </a:p>
          <a:p>
            <a:pPr marL="0" indent="0">
              <a:buNone/>
            </a:pPr>
            <a:r>
              <a:rPr lang="en-US" dirty="0" err="1"/>
              <a:t>Båda</a:t>
            </a:r>
            <a:r>
              <a:rPr lang="en-US" dirty="0"/>
              <a:t> </a:t>
            </a:r>
            <a:r>
              <a:rPr lang="en-US" dirty="0" err="1"/>
              <a:t>är</a:t>
            </a:r>
            <a:r>
              <a:rPr lang="en-US" dirty="0"/>
              <a:t> </a:t>
            </a:r>
            <a:r>
              <a:rPr lang="en-US" dirty="0" err="1"/>
              <a:t>i</a:t>
            </a:r>
            <a:r>
              <a:rPr lang="en-US" dirty="0"/>
              <a:t> </a:t>
            </a:r>
            <a:r>
              <a:rPr lang="en-US" dirty="0" err="1"/>
              <a:t>dag</a:t>
            </a:r>
            <a:r>
              <a:rPr lang="en-US" dirty="0"/>
              <a:t> </a:t>
            </a:r>
            <a:r>
              <a:rPr lang="en-US" dirty="0" err="1"/>
              <a:t>ovärderliga</a:t>
            </a:r>
            <a:r>
              <a:rPr lang="en-US" dirty="0"/>
              <a:t> </a:t>
            </a:r>
            <a:r>
              <a:rPr lang="en-US" dirty="0" err="1"/>
              <a:t>medlemmar</a:t>
            </a:r>
            <a:r>
              <a:rPr lang="en-US" dirty="0"/>
              <a:t> </a:t>
            </a:r>
            <a:r>
              <a:rPr lang="en-US" dirty="0" err="1"/>
              <a:t>i</a:t>
            </a:r>
            <a:r>
              <a:rPr lang="en-US" dirty="0"/>
              <a:t> </a:t>
            </a:r>
            <a:r>
              <a:rPr lang="en-US" dirty="0" err="1"/>
              <a:t>vår</a:t>
            </a:r>
            <a:r>
              <a:rPr lang="en-US" dirty="0"/>
              <a:t> </a:t>
            </a:r>
            <a:r>
              <a:rPr lang="en-US" dirty="0" err="1"/>
              <a:t>förening</a:t>
            </a:r>
            <a:r>
              <a:rPr lang="en-US" dirty="0"/>
              <a:t>.</a:t>
            </a:r>
          </a:p>
        </p:txBody>
      </p:sp>
      <p:pic>
        <p:nvPicPr>
          <p:cNvPr id="15" name="Platshållare för innehåll 14" descr="En bild som visar person, inomhus, stående, håller&#10;&#10;Automatiskt genererad beskrivning">
            <a:extLst>
              <a:ext uri="{FF2B5EF4-FFF2-40B4-BE49-F238E27FC236}">
                <a16:creationId xmlns:a16="http://schemas.microsoft.com/office/drawing/2014/main" xmlns="" id="{BE334D0F-5812-4DAA-BBBB-235B4F10D30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21515"/>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71146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CD5E45E-AA5B-4D67-90C3-DBA9DE75D37E}"/>
              </a:ext>
            </a:extLst>
          </p:cNvPr>
          <p:cNvSpPr>
            <a:spLocks noGrp="1"/>
          </p:cNvSpPr>
          <p:nvPr>
            <p:ph type="title"/>
          </p:nvPr>
        </p:nvSpPr>
        <p:spPr/>
        <p:txBody>
          <a:bodyPr/>
          <a:lstStyle/>
          <a:p>
            <a:r>
              <a:rPr lang="sv-SE" dirty="0"/>
              <a:t>Sekreterare</a:t>
            </a:r>
          </a:p>
        </p:txBody>
      </p:sp>
      <p:sp>
        <p:nvSpPr>
          <p:cNvPr id="3" name="Platshållare för innehåll 2">
            <a:extLst>
              <a:ext uri="{FF2B5EF4-FFF2-40B4-BE49-F238E27FC236}">
                <a16:creationId xmlns:a16="http://schemas.microsoft.com/office/drawing/2014/main" xmlns="" id="{D8309552-0FD2-44A2-8DC3-00FAC962C035}"/>
              </a:ext>
            </a:extLst>
          </p:cNvPr>
          <p:cNvSpPr>
            <a:spLocks noGrp="1"/>
          </p:cNvSpPr>
          <p:nvPr>
            <p:ph sz="half" idx="1"/>
          </p:nvPr>
        </p:nvSpPr>
        <p:spPr/>
        <p:txBody>
          <a:bodyPr/>
          <a:lstStyle/>
          <a:p>
            <a:pPr marL="0" indent="0">
              <a:buNone/>
            </a:pPr>
            <a:r>
              <a:rPr lang="sv-SE" dirty="0"/>
              <a:t>Genom åren har många personer varit sekreterare och kassörer i föreningen.  Några sekreterare är:</a:t>
            </a:r>
          </a:p>
          <a:p>
            <a:pPr marL="0" indent="0">
              <a:buNone/>
            </a:pPr>
            <a:r>
              <a:rPr lang="sv-SE" dirty="0"/>
              <a:t>Karl Wahlgren 1960</a:t>
            </a:r>
          </a:p>
          <a:p>
            <a:pPr marL="0" indent="0">
              <a:buNone/>
            </a:pPr>
            <a:r>
              <a:rPr lang="sv-SE" dirty="0"/>
              <a:t>Harald Johansson 1960-1983</a:t>
            </a:r>
          </a:p>
          <a:p>
            <a:pPr marL="0" indent="0">
              <a:buNone/>
            </a:pPr>
            <a:r>
              <a:rPr lang="sv-SE" dirty="0"/>
              <a:t>Evert Ejestedt 1983-1995</a:t>
            </a:r>
          </a:p>
          <a:p>
            <a:pPr marL="0" indent="0">
              <a:buNone/>
            </a:pPr>
            <a:r>
              <a:rPr lang="sv-SE" dirty="0"/>
              <a:t>Kent Jiresjö 1995-2016</a:t>
            </a:r>
          </a:p>
          <a:p>
            <a:pPr marL="0" indent="0">
              <a:buNone/>
            </a:pPr>
            <a:r>
              <a:rPr lang="sv-SE" dirty="0"/>
              <a:t>Stig Bäckstrand 2016-2017</a:t>
            </a:r>
          </a:p>
          <a:p>
            <a:pPr marL="0" indent="0">
              <a:buNone/>
            </a:pPr>
            <a:r>
              <a:rPr lang="sv-SE" dirty="0"/>
              <a:t>Larry Flodin 2017-????</a:t>
            </a:r>
          </a:p>
        </p:txBody>
      </p:sp>
      <p:pic>
        <p:nvPicPr>
          <p:cNvPr id="6" name="Platshållare för innehåll 5" descr="En bild som visar inomhus, person, bord, man&#10;&#10;Automatiskt genererad beskrivning">
            <a:extLst>
              <a:ext uri="{FF2B5EF4-FFF2-40B4-BE49-F238E27FC236}">
                <a16:creationId xmlns:a16="http://schemas.microsoft.com/office/drawing/2014/main" xmlns="" id="{6D22F14A-F562-455A-AB5C-6E00757D282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43600" y="1825625"/>
            <a:ext cx="3355383" cy="4351338"/>
          </a:xfrm>
        </p:spPr>
      </p:pic>
      <p:pic>
        <p:nvPicPr>
          <p:cNvPr id="5" name="Bildobjekt 4" descr="En bild som visar person, man, inomhus, fönster&#10;&#10;Automatiskt genererad beskrivning">
            <a:extLst>
              <a:ext uri="{FF2B5EF4-FFF2-40B4-BE49-F238E27FC236}">
                <a16:creationId xmlns:a16="http://schemas.microsoft.com/office/drawing/2014/main" xmlns="" id="{6E9F33BB-7ABF-41F2-A2AD-740B85DAB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983" y="1825625"/>
            <a:ext cx="2774196" cy="4351338"/>
          </a:xfrm>
          <a:prstGeom prst="rect">
            <a:avLst/>
          </a:prstGeom>
        </p:spPr>
      </p:pic>
    </p:spTree>
    <p:extLst>
      <p:ext uri="{BB962C8B-B14F-4D97-AF65-F5344CB8AC3E}">
        <p14:creationId xmlns:p14="http://schemas.microsoft.com/office/powerpoint/2010/main" val="262060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651CF3E-120C-4C6C-AB2E-C1CA7C8FEB09}"/>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a:t>Kassörer</a:t>
            </a:r>
          </a:p>
        </p:txBody>
      </p:sp>
      <p:cxnSp>
        <p:nvCxnSpPr>
          <p:cNvPr id="11" name="Straight Arrow Connector 10">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xmlns="" id="{11A3D12E-960C-4456-9C40-1E431794E7FC}"/>
              </a:ext>
            </a:extLst>
          </p:cNvPr>
          <p:cNvSpPr>
            <a:spLocks noGrp="1"/>
          </p:cNvSpPr>
          <p:nvPr>
            <p:ph sz="half" idx="1"/>
          </p:nvPr>
        </p:nvSpPr>
        <p:spPr>
          <a:xfrm>
            <a:off x="655321" y="2575033"/>
            <a:ext cx="5120113" cy="3917833"/>
          </a:xfrm>
        </p:spPr>
        <p:txBody>
          <a:bodyPr vert="horz" lIns="91440" tIns="45720" rIns="91440" bIns="45720" rtlCol="0">
            <a:normAutofit/>
          </a:bodyPr>
          <a:lstStyle/>
          <a:p>
            <a:pPr marL="0"/>
            <a:r>
              <a:rPr lang="en-US" sz="2400" dirty="0" err="1"/>
              <a:t>Genom</a:t>
            </a:r>
            <a:r>
              <a:rPr lang="en-US" sz="2400" dirty="0"/>
              <a:t> </a:t>
            </a:r>
            <a:r>
              <a:rPr lang="en-US" sz="2400" dirty="0" err="1"/>
              <a:t>åren</a:t>
            </a:r>
            <a:r>
              <a:rPr lang="en-US" sz="2400" dirty="0"/>
              <a:t> har </a:t>
            </a:r>
            <a:r>
              <a:rPr lang="en-US" sz="2400" dirty="0" err="1"/>
              <a:t>många</a:t>
            </a:r>
            <a:r>
              <a:rPr lang="en-US" sz="2400" dirty="0"/>
              <a:t> </a:t>
            </a:r>
            <a:r>
              <a:rPr lang="en-US" sz="2400" dirty="0" err="1"/>
              <a:t>personer</a:t>
            </a:r>
            <a:r>
              <a:rPr lang="en-US" sz="2400" dirty="0"/>
              <a:t> </a:t>
            </a:r>
            <a:r>
              <a:rPr lang="en-US" sz="2400" dirty="0" err="1"/>
              <a:t>varit</a:t>
            </a:r>
            <a:r>
              <a:rPr lang="en-US" sz="2400" dirty="0"/>
              <a:t> </a:t>
            </a:r>
            <a:r>
              <a:rPr lang="en-US" sz="2400" dirty="0" err="1"/>
              <a:t>sekreterare</a:t>
            </a:r>
            <a:r>
              <a:rPr lang="en-US" sz="2400" dirty="0"/>
              <a:t> </a:t>
            </a:r>
            <a:r>
              <a:rPr lang="en-US" sz="2400" dirty="0" err="1"/>
              <a:t>och</a:t>
            </a:r>
            <a:r>
              <a:rPr lang="en-US" sz="2400" dirty="0"/>
              <a:t> </a:t>
            </a:r>
            <a:r>
              <a:rPr lang="en-US" sz="2400" dirty="0" err="1"/>
              <a:t>kassörer</a:t>
            </a:r>
            <a:r>
              <a:rPr lang="en-US" sz="2400" dirty="0"/>
              <a:t> </a:t>
            </a:r>
            <a:r>
              <a:rPr lang="en-US" sz="2400" dirty="0" err="1"/>
              <a:t>i</a:t>
            </a:r>
            <a:r>
              <a:rPr lang="en-US" sz="2400" dirty="0"/>
              <a:t> </a:t>
            </a:r>
            <a:r>
              <a:rPr lang="en-US" sz="2400" dirty="0" err="1"/>
              <a:t>föreningen</a:t>
            </a:r>
            <a:r>
              <a:rPr lang="en-US" sz="2400" dirty="0"/>
              <a:t>. </a:t>
            </a:r>
            <a:r>
              <a:rPr lang="en-US" sz="2400" dirty="0" err="1"/>
              <a:t>Några</a:t>
            </a:r>
            <a:r>
              <a:rPr lang="en-US" sz="2400" dirty="0"/>
              <a:t> </a:t>
            </a:r>
            <a:r>
              <a:rPr lang="en-US" sz="2400" dirty="0" err="1"/>
              <a:t>kassörer</a:t>
            </a:r>
            <a:r>
              <a:rPr lang="en-US" sz="2400" dirty="0"/>
              <a:t> </a:t>
            </a:r>
            <a:r>
              <a:rPr lang="en-US" sz="2400" dirty="0" err="1"/>
              <a:t>är</a:t>
            </a:r>
            <a:r>
              <a:rPr lang="en-US" sz="2400" dirty="0"/>
              <a:t>:</a:t>
            </a:r>
          </a:p>
          <a:p>
            <a:pPr marL="0"/>
            <a:r>
              <a:rPr lang="en-US" sz="2400" dirty="0"/>
              <a:t>Fredric Loocrantz 1960-1966</a:t>
            </a:r>
          </a:p>
          <a:p>
            <a:pPr marL="0"/>
            <a:r>
              <a:rPr lang="en-US" sz="2400" dirty="0"/>
              <a:t>Adolf Almståhl 1967-1976</a:t>
            </a:r>
          </a:p>
          <a:p>
            <a:pPr marL="0"/>
            <a:r>
              <a:rPr lang="en-US" sz="2400" dirty="0"/>
              <a:t>Evert Ejestedt 1977-1982</a:t>
            </a:r>
          </a:p>
          <a:p>
            <a:pPr marL="0"/>
            <a:r>
              <a:rPr lang="en-US" sz="2400" dirty="0"/>
              <a:t>Andreas Rovik 1982-1987</a:t>
            </a:r>
          </a:p>
          <a:p>
            <a:pPr marL="0"/>
            <a:r>
              <a:rPr lang="en-US" sz="2400" dirty="0"/>
              <a:t>Anna-</a:t>
            </a:r>
            <a:r>
              <a:rPr lang="en-US" sz="2400" dirty="0" err="1"/>
              <a:t>Stina</a:t>
            </a:r>
            <a:r>
              <a:rPr lang="en-US" sz="2400" dirty="0"/>
              <a:t> </a:t>
            </a:r>
            <a:r>
              <a:rPr lang="en-US" sz="2400" dirty="0" err="1"/>
              <a:t>Nordkvist</a:t>
            </a:r>
            <a:r>
              <a:rPr lang="en-US" sz="2400" dirty="0"/>
              <a:t> 1988-2016</a:t>
            </a:r>
          </a:p>
          <a:p>
            <a:pPr marL="0"/>
            <a:r>
              <a:rPr lang="en-US" sz="2400" dirty="0"/>
              <a:t>Ann Marie Ivarsson 2017-????</a:t>
            </a:r>
          </a:p>
          <a:p>
            <a:pPr marL="0"/>
            <a:endParaRPr lang="en-US" sz="1800" dirty="0"/>
          </a:p>
        </p:txBody>
      </p:sp>
      <p:pic>
        <p:nvPicPr>
          <p:cNvPr id="6" name="Platshållare för innehåll 5" descr="En bild som visar golv, inomhus, bord, person&#10;&#10;Automatiskt genererad beskrivning">
            <a:extLst>
              <a:ext uri="{FF2B5EF4-FFF2-40B4-BE49-F238E27FC236}">
                <a16:creationId xmlns:a16="http://schemas.microsoft.com/office/drawing/2014/main" xmlns="" id="{2ABB56AC-34D4-4AAE-893D-6A2F40175BB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460" r="12268"/>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1464647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725</Words>
  <Application>Microsoft Macintosh PowerPoint</Application>
  <PresentationFormat>Custom</PresentationFormat>
  <Paragraphs>62</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Office-tema</vt:lpstr>
      <vt:lpstr>PowerPoint Presentation</vt:lpstr>
      <vt:lpstr>Tidningen Nordhalland 19 februari 1960</vt:lpstr>
      <vt:lpstr>Tidningen Nordhalland 19 februari 1960</vt:lpstr>
      <vt:lpstr>Vad hände sedan?</vt:lpstr>
      <vt:lpstr>Ordföranden</vt:lpstr>
      <vt:lpstr>Ordföranden</vt:lpstr>
      <vt:lpstr>Ordföranden</vt:lpstr>
      <vt:lpstr>Sekreterare</vt:lpstr>
      <vt:lpstr>Kassörer</vt:lpstr>
      <vt:lpstr>Föreningens Aktiviteter</vt:lpstr>
      <vt:lpstr>Ungdomsverksamhet</vt:lpstr>
      <vt:lpstr>Auktioner</vt:lpstr>
      <vt:lpstr>Frimärkets Dag</vt:lpstr>
      <vt:lpstr>Arbetsgruppen</vt:lpstr>
      <vt:lpstr>Månadsmöten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Barbro</dc:creator>
  <cp:lastModifiedBy>Anna-Stina Nordkvist</cp:lastModifiedBy>
  <cp:revision>2</cp:revision>
  <dcterms:created xsi:type="dcterms:W3CDTF">2020-02-15T11:40:43Z</dcterms:created>
  <dcterms:modified xsi:type="dcterms:W3CDTF">2020-02-16T12:47:40Z</dcterms:modified>
</cp:coreProperties>
</file>